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8" r:id="rId1"/>
  </p:sldMasterIdLst>
  <p:notesMasterIdLst>
    <p:notesMasterId r:id="rId33"/>
  </p:notesMasterIdLst>
  <p:sldIdLst>
    <p:sldId id="256" r:id="rId2"/>
    <p:sldId id="257" r:id="rId3"/>
    <p:sldId id="258" r:id="rId4"/>
    <p:sldId id="260"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285" r:id="rId23"/>
    <p:sldId id="303" r:id="rId24"/>
    <p:sldId id="304" r:id="rId25"/>
    <p:sldId id="305" r:id="rId26"/>
    <p:sldId id="308" r:id="rId27"/>
    <p:sldId id="306" r:id="rId28"/>
    <p:sldId id="309" r:id="rId29"/>
    <p:sldId id="310" r:id="rId30"/>
    <p:sldId id="311" r:id="rId31"/>
    <p:sldId id="279" r:id="rId32"/>
  </p:sldIdLst>
  <p:sldSz cx="9144000" cy="5143500" type="screen16x9"/>
  <p:notesSz cx="6858000" cy="9144000"/>
  <p:embeddedFontLst>
    <p:embeddedFont>
      <p:font typeface="Gaegu" panose="020B0604020202020204" charset="0"/>
      <p:regular r:id="rId34"/>
      <p:bold r:id="rId35"/>
    </p:embeddedFont>
    <p:embeddedFont>
      <p:font typeface="Varela Round" panose="020B0604020202020204" charset="-79"/>
      <p:regular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19F4EA9-BC08-4072-97D8-1C9E910661B4}">
  <a:tblStyle styleId="{619F4EA9-BC08-4072-97D8-1C9E910661B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35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85126023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5"/>
        <p:cNvGrpSpPr/>
        <p:nvPr/>
      </p:nvGrpSpPr>
      <p:grpSpPr>
        <a:xfrm>
          <a:off x="0" y="0"/>
          <a:ext cx="0" cy="0"/>
          <a:chOff x="0" y="0"/>
          <a:chExt cx="0" cy="0"/>
        </a:xfrm>
      </p:grpSpPr>
      <p:sp>
        <p:nvSpPr>
          <p:cNvPr id="2696" name="Google Shape;269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97" name="Google Shape;269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8"/>
        <p:cNvGrpSpPr/>
        <p:nvPr/>
      </p:nvGrpSpPr>
      <p:grpSpPr>
        <a:xfrm>
          <a:off x="0" y="0"/>
          <a:ext cx="0" cy="0"/>
          <a:chOff x="0" y="0"/>
          <a:chExt cx="0" cy="0"/>
        </a:xfrm>
      </p:grpSpPr>
      <p:sp>
        <p:nvSpPr>
          <p:cNvPr id="2789" name="Google Shape;2789;gc8f6cc2c49_0_6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0" name="Google Shape;2790;gc8f6cc2c49_0_6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181644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818323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254817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1812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356339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989042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091821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800716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725540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0496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298585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037739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42"/>
        <p:cNvGrpSpPr/>
        <p:nvPr/>
      </p:nvGrpSpPr>
      <p:grpSpPr>
        <a:xfrm>
          <a:off x="0" y="0"/>
          <a:ext cx="0" cy="0"/>
          <a:chOff x="0" y="0"/>
          <a:chExt cx="0" cy="0"/>
        </a:xfrm>
      </p:grpSpPr>
      <p:sp>
        <p:nvSpPr>
          <p:cNvPr id="3843" name="Google Shape;3843;gca1a8d16bc_0_9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44" name="Google Shape;3844;gca1a8d16bc_0_9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225456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687603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667900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659190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172635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343969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48516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6"/>
        <p:cNvGrpSpPr/>
        <p:nvPr/>
      </p:nvGrpSpPr>
      <p:grpSpPr>
        <a:xfrm>
          <a:off x="0" y="0"/>
          <a:ext cx="0" cy="0"/>
          <a:chOff x="0" y="0"/>
          <a:chExt cx="0" cy="0"/>
        </a:xfrm>
      </p:grpSpPr>
      <p:sp>
        <p:nvSpPr>
          <p:cNvPr id="2757" name="Google Shape;2757;gc94c3d5336_0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8" name="Google Shape;2758;gc94c3d5336_0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871912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1"/>
        <p:cNvGrpSpPr/>
        <p:nvPr/>
      </p:nvGrpSpPr>
      <p:grpSpPr>
        <a:xfrm>
          <a:off x="0" y="0"/>
          <a:ext cx="0" cy="0"/>
          <a:chOff x="0" y="0"/>
          <a:chExt cx="0" cy="0"/>
        </a:xfrm>
      </p:grpSpPr>
      <p:sp>
        <p:nvSpPr>
          <p:cNvPr id="3602" name="Google Shape;3602;gc79573c1e9_0_29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03" name="Google Shape;3603;gc79573c1e9_0_29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8"/>
        <p:cNvGrpSpPr/>
        <p:nvPr/>
      </p:nvGrpSpPr>
      <p:grpSpPr>
        <a:xfrm>
          <a:off x="0" y="0"/>
          <a:ext cx="0" cy="0"/>
          <a:chOff x="0" y="0"/>
          <a:chExt cx="0" cy="0"/>
        </a:xfrm>
      </p:grpSpPr>
      <p:sp>
        <p:nvSpPr>
          <p:cNvPr id="2789" name="Google Shape;2789;gc8f6cc2c49_0_6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0" name="Google Shape;2790;gc8f6cc2c49_0_6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8"/>
        <p:cNvGrpSpPr/>
        <p:nvPr/>
      </p:nvGrpSpPr>
      <p:grpSpPr>
        <a:xfrm>
          <a:off x="0" y="0"/>
          <a:ext cx="0" cy="0"/>
          <a:chOff x="0" y="0"/>
          <a:chExt cx="0" cy="0"/>
        </a:xfrm>
      </p:grpSpPr>
      <p:sp>
        <p:nvSpPr>
          <p:cNvPr id="2789" name="Google Shape;2789;gc8f6cc2c49_0_6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0" name="Google Shape;2790;gc8f6cc2c49_0_6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55685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8"/>
        <p:cNvGrpSpPr/>
        <p:nvPr/>
      </p:nvGrpSpPr>
      <p:grpSpPr>
        <a:xfrm>
          <a:off x="0" y="0"/>
          <a:ext cx="0" cy="0"/>
          <a:chOff x="0" y="0"/>
          <a:chExt cx="0" cy="0"/>
        </a:xfrm>
      </p:grpSpPr>
      <p:sp>
        <p:nvSpPr>
          <p:cNvPr id="2789" name="Google Shape;2789;gc8f6cc2c49_0_6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0" name="Google Shape;2790;gc8f6cc2c49_0_6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55640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8"/>
        <p:cNvGrpSpPr/>
        <p:nvPr/>
      </p:nvGrpSpPr>
      <p:grpSpPr>
        <a:xfrm>
          <a:off x="0" y="0"/>
          <a:ext cx="0" cy="0"/>
          <a:chOff x="0" y="0"/>
          <a:chExt cx="0" cy="0"/>
        </a:xfrm>
      </p:grpSpPr>
      <p:sp>
        <p:nvSpPr>
          <p:cNvPr id="2789" name="Google Shape;2789;gc8f6cc2c49_0_6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0" name="Google Shape;2790;gc8f6cc2c49_0_6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66426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17999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0"/>
        <p:cNvGrpSpPr/>
        <p:nvPr/>
      </p:nvGrpSpPr>
      <p:grpSpPr>
        <a:xfrm>
          <a:off x="0" y="0"/>
          <a:ext cx="0" cy="0"/>
          <a:chOff x="0" y="0"/>
          <a:chExt cx="0" cy="0"/>
        </a:xfrm>
      </p:grpSpPr>
      <p:sp>
        <p:nvSpPr>
          <p:cNvPr id="2751" name="Google Shape;2751;gc8f6cc2c49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2" name="Google Shape;2752;gc8f6cc2c49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16529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23004" y="-1"/>
            <a:ext cx="9177565" cy="5143390"/>
            <a:chOff x="-23004" y="-1"/>
            <a:chExt cx="9177565" cy="5143390"/>
          </a:xfrm>
        </p:grpSpPr>
        <p:sp>
          <p:nvSpPr>
            <p:cNvPr id="10" name="Google Shape;10;p2"/>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68;p2"/>
          <p:cNvSpPr/>
          <p:nvPr/>
        </p:nvSpPr>
        <p:spPr>
          <a:xfrm>
            <a:off x="946050" y="1089175"/>
            <a:ext cx="7251900" cy="3381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 name="Google Shape;69;p2"/>
          <p:cNvGrpSpPr/>
          <p:nvPr/>
        </p:nvGrpSpPr>
        <p:grpSpPr>
          <a:xfrm>
            <a:off x="875100" y="2141450"/>
            <a:ext cx="7449534" cy="2329875"/>
            <a:chOff x="875100" y="2141450"/>
            <a:chExt cx="7449534" cy="2329875"/>
          </a:xfrm>
        </p:grpSpPr>
        <p:sp>
          <p:nvSpPr>
            <p:cNvPr id="70" name="Google Shape;70;p2"/>
            <p:cNvSpPr/>
            <p:nvPr/>
          </p:nvSpPr>
          <p:spPr>
            <a:xfrm>
              <a:off x="875100" y="3115925"/>
              <a:ext cx="7449534" cy="1263272"/>
            </a:xfrm>
            <a:custGeom>
              <a:avLst/>
              <a:gdLst/>
              <a:ahLst/>
              <a:cxnLst/>
              <a:rect l="l" t="t" r="r" b="b"/>
              <a:pathLst>
                <a:path w="92280" h="72187" extrusionOk="0">
                  <a:moveTo>
                    <a:pt x="73965" y="0"/>
                  </a:moveTo>
                  <a:cubicBezTo>
                    <a:pt x="71241" y="0"/>
                    <a:pt x="68528" y="633"/>
                    <a:pt x="66136" y="1964"/>
                  </a:cubicBezTo>
                  <a:cubicBezTo>
                    <a:pt x="62952" y="3754"/>
                    <a:pt x="60306" y="6580"/>
                    <a:pt x="56824" y="7674"/>
                  </a:cubicBezTo>
                  <a:cubicBezTo>
                    <a:pt x="55680" y="8036"/>
                    <a:pt x="54508" y="8192"/>
                    <a:pt x="53328" y="8192"/>
                  </a:cubicBezTo>
                  <a:cubicBezTo>
                    <a:pt x="50488" y="8192"/>
                    <a:pt x="47603" y="7286"/>
                    <a:pt x="44946" y="6162"/>
                  </a:cubicBezTo>
                  <a:cubicBezTo>
                    <a:pt x="41206" y="4570"/>
                    <a:pt x="37585" y="2501"/>
                    <a:pt x="33566" y="1844"/>
                  </a:cubicBezTo>
                  <a:cubicBezTo>
                    <a:pt x="32573" y="1682"/>
                    <a:pt x="31585" y="1606"/>
                    <a:pt x="30604" y="1606"/>
                  </a:cubicBezTo>
                  <a:cubicBezTo>
                    <a:pt x="25317" y="1606"/>
                    <a:pt x="20260" y="3836"/>
                    <a:pt x="15997" y="6958"/>
                  </a:cubicBezTo>
                  <a:cubicBezTo>
                    <a:pt x="11540" y="10221"/>
                    <a:pt x="8138" y="14856"/>
                    <a:pt x="5711" y="19910"/>
                  </a:cubicBezTo>
                  <a:cubicBezTo>
                    <a:pt x="4636" y="22119"/>
                    <a:pt x="3761" y="24426"/>
                    <a:pt x="3065" y="26734"/>
                  </a:cubicBezTo>
                  <a:cubicBezTo>
                    <a:pt x="1194" y="32962"/>
                    <a:pt x="1" y="40503"/>
                    <a:pt x="1950" y="46830"/>
                  </a:cubicBezTo>
                  <a:cubicBezTo>
                    <a:pt x="3025" y="50292"/>
                    <a:pt x="5154" y="53316"/>
                    <a:pt x="7462" y="56101"/>
                  </a:cubicBezTo>
                  <a:cubicBezTo>
                    <a:pt x="13430" y="63403"/>
                    <a:pt x="21150" y="69790"/>
                    <a:pt x="30382" y="71700"/>
                  </a:cubicBezTo>
                  <a:cubicBezTo>
                    <a:pt x="31973" y="72026"/>
                    <a:pt x="33611" y="72186"/>
                    <a:pt x="35253" y="72186"/>
                  </a:cubicBezTo>
                  <a:cubicBezTo>
                    <a:pt x="43141" y="72186"/>
                    <a:pt x="51141" y="68475"/>
                    <a:pt x="54616" y="61493"/>
                  </a:cubicBezTo>
                  <a:cubicBezTo>
                    <a:pt x="56128" y="58449"/>
                    <a:pt x="56725" y="55027"/>
                    <a:pt x="57899" y="51843"/>
                  </a:cubicBezTo>
                  <a:cubicBezTo>
                    <a:pt x="59948" y="46312"/>
                    <a:pt x="63828" y="41478"/>
                    <a:pt x="68802" y="38274"/>
                  </a:cubicBezTo>
                  <a:cubicBezTo>
                    <a:pt x="74532" y="34593"/>
                    <a:pt x="81675" y="32982"/>
                    <a:pt x="86370" y="28048"/>
                  </a:cubicBezTo>
                  <a:cubicBezTo>
                    <a:pt x="91802" y="22317"/>
                    <a:pt x="92279" y="12568"/>
                    <a:pt x="87445" y="6321"/>
                  </a:cubicBezTo>
                  <a:cubicBezTo>
                    <a:pt x="84285" y="2251"/>
                    <a:pt x="79103" y="0"/>
                    <a:pt x="7396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946050" y="3372125"/>
              <a:ext cx="7251900" cy="1099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2700000">
              <a:off x="1301006" y="2510697"/>
              <a:ext cx="1248769" cy="1555144"/>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rot="3190588">
              <a:off x="2984816" y="2437407"/>
              <a:ext cx="1248751" cy="1555122"/>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rot="7609412" flipH="1">
              <a:off x="4730016" y="2437394"/>
              <a:ext cx="1248751" cy="1555122"/>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rot="3337315">
              <a:off x="6443445" y="2313459"/>
              <a:ext cx="1368488" cy="1804115"/>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rot="3337232">
              <a:off x="6792150" y="2572869"/>
              <a:ext cx="1105604" cy="1457516"/>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 name="Google Shape;77;p2"/>
          <p:cNvGrpSpPr/>
          <p:nvPr/>
        </p:nvGrpSpPr>
        <p:grpSpPr>
          <a:xfrm>
            <a:off x="7664500" y="1118112"/>
            <a:ext cx="533450" cy="911862"/>
            <a:chOff x="478350" y="474400"/>
            <a:chExt cx="344250" cy="588450"/>
          </a:xfrm>
        </p:grpSpPr>
        <p:sp>
          <p:nvSpPr>
            <p:cNvPr id="78" name="Google Shape;78;p2"/>
            <p:cNvSpPr/>
            <p:nvPr/>
          </p:nvSpPr>
          <p:spPr>
            <a:xfrm>
              <a:off x="478350" y="590800"/>
              <a:ext cx="58225" cy="311400"/>
            </a:xfrm>
            <a:custGeom>
              <a:avLst/>
              <a:gdLst/>
              <a:ahLst/>
              <a:cxnLst/>
              <a:rect l="l" t="t" r="r" b="b"/>
              <a:pathLst>
                <a:path w="2329" h="12456" extrusionOk="0">
                  <a:moveTo>
                    <a:pt x="1991" y="11421"/>
                  </a:moveTo>
                  <a:cubicBezTo>
                    <a:pt x="1851" y="10565"/>
                    <a:pt x="1652" y="9809"/>
                    <a:pt x="1493" y="9013"/>
                  </a:cubicBezTo>
                  <a:cubicBezTo>
                    <a:pt x="1175" y="8695"/>
                    <a:pt x="1314" y="8237"/>
                    <a:pt x="1195" y="7859"/>
                  </a:cubicBezTo>
                  <a:cubicBezTo>
                    <a:pt x="1155" y="7760"/>
                    <a:pt x="1095" y="7700"/>
                    <a:pt x="1075" y="7621"/>
                  </a:cubicBezTo>
                  <a:cubicBezTo>
                    <a:pt x="1035" y="7342"/>
                    <a:pt x="1055" y="7083"/>
                    <a:pt x="1016" y="6904"/>
                  </a:cubicBezTo>
                  <a:cubicBezTo>
                    <a:pt x="956" y="6646"/>
                    <a:pt x="916" y="6447"/>
                    <a:pt x="876" y="6208"/>
                  </a:cubicBezTo>
                  <a:cubicBezTo>
                    <a:pt x="817" y="5930"/>
                    <a:pt x="837" y="5651"/>
                    <a:pt x="817" y="5353"/>
                  </a:cubicBezTo>
                  <a:cubicBezTo>
                    <a:pt x="817" y="5193"/>
                    <a:pt x="737" y="5074"/>
                    <a:pt x="757" y="4935"/>
                  </a:cubicBezTo>
                  <a:cubicBezTo>
                    <a:pt x="757" y="4815"/>
                    <a:pt x="837" y="4696"/>
                    <a:pt x="837" y="4577"/>
                  </a:cubicBezTo>
                  <a:cubicBezTo>
                    <a:pt x="856" y="4378"/>
                    <a:pt x="757" y="4139"/>
                    <a:pt x="757" y="3940"/>
                  </a:cubicBezTo>
                  <a:cubicBezTo>
                    <a:pt x="757" y="3860"/>
                    <a:pt x="837" y="3781"/>
                    <a:pt x="856" y="3701"/>
                  </a:cubicBezTo>
                  <a:cubicBezTo>
                    <a:pt x="856" y="3622"/>
                    <a:pt x="777" y="3502"/>
                    <a:pt x="777" y="3442"/>
                  </a:cubicBezTo>
                  <a:cubicBezTo>
                    <a:pt x="797" y="3363"/>
                    <a:pt x="916" y="3283"/>
                    <a:pt x="876" y="3204"/>
                  </a:cubicBezTo>
                  <a:cubicBezTo>
                    <a:pt x="856" y="3064"/>
                    <a:pt x="837" y="2905"/>
                    <a:pt x="797" y="2766"/>
                  </a:cubicBezTo>
                  <a:cubicBezTo>
                    <a:pt x="936" y="2348"/>
                    <a:pt x="1035" y="1672"/>
                    <a:pt x="1075" y="1194"/>
                  </a:cubicBezTo>
                  <a:cubicBezTo>
                    <a:pt x="1075" y="1135"/>
                    <a:pt x="956" y="1135"/>
                    <a:pt x="996" y="1035"/>
                  </a:cubicBezTo>
                  <a:cubicBezTo>
                    <a:pt x="1155" y="677"/>
                    <a:pt x="976" y="438"/>
                    <a:pt x="1135" y="80"/>
                  </a:cubicBezTo>
                  <a:cubicBezTo>
                    <a:pt x="837" y="0"/>
                    <a:pt x="876" y="299"/>
                    <a:pt x="757" y="597"/>
                  </a:cubicBezTo>
                  <a:cubicBezTo>
                    <a:pt x="717" y="717"/>
                    <a:pt x="558" y="756"/>
                    <a:pt x="538" y="776"/>
                  </a:cubicBezTo>
                  <a:cubicBezTo>
                    <a:pt x="518" y="796"/>
                    <a:pt x="578" y="836"/>
                    <a:pt x="558" y="876"/>
                  </a:cubicBezTo>
                  <a:cubicBezTo>
                    <a:pt x="558" y="876"/>
                    <a:pt x="538" y="955"/>
                    <a:pt x="518" y="995"/>
                  </a:cubicBezTo>
                  <a:cubicBezTo>
                    <a:pt x="419" y="1174"/>
                    <a:pt x="439" y="1274"/>
                    <a:pt x="399" y="1433"/>
                  </a:cubicBezTo>
                  <a:cubicBezTo>
                    <a:pt x="399" y="1513"/>
                    <a:pt x="319" y="1552"/>
                    <a:pt x="299" y="1632"/>
                  </a:cubicBezTo>
                  <a:cubicBezTo>
                    <a:pt x="260" y="1811"/>
                    <a:pt x="279" y="2149"/>
                    <a:pt x="260" y="2249"/>
                  </a:cubicBezTo>
                  <a:cubicBezTo>
                    <a:pt x="260" y="2308"/>
                    <a:pt x="180" y="2388"/>
                    <a:pt x="160" y="2448"/>
                  </a:cubicBezTo>
                  <a:cubicBezTo>
                    <a:pt x="120" y="2746"/>
                    <a:pt x="80" y="3064"/>
                    <a:pt x="61" y="3363"/>
                  </a:cubicBezTo>
                  <a:cubicBezTo>
                    <a:pt x="41" y="3482"/>
                    <a:pt x="100" y="3622"/>
                    <a:pt x="100" y="3761"/>
                  </a:cubicBezTo>
                  <a:cubicBezTo>
                    <a:pt x="100" y="3840"/>
                    <a:pt x="21" y="3940"/>
                    <a:pt x="1" y="4000"/>
                  </a:cubicBezTo>
                  <a:cubicBezTo>
                    <a:pt x="1" y="4099"/>
                    <a:pt x="21" y="4179"/>
                    <a:pt x="21" y="4258"/>
                  </a:cubicBezTo>
                  <a:cubicBezTo>
                    <a:pt x="21" y="4855"/>
                    <a:pt x="41" y="5372"/>
                    <a:pt x="41" y="5830"/>
                  </a:cubicBezTo>
                  <a:cubicBezTo>
                    <a:pt x="41" y="6029"/>
                    <a:pt x="1" y="6208"/>
                    <a:pt x="21" y="6387"/>
                  </a:cubicBezTo>
                  <a:cubicBezTo>
                    <a:pt x="41" y="6566"/>
                    <a:pt x="120" y="6765"/>
                    <a:pt x="180" y="6944"/>
                  </a:cubicBezTo>
                  <a:cubicBezTo>
                    <a:pt x="260" y="7282"/>
                    <a:pt x="319" y="7521"/>
                    <a:pt x="399" y="7800"/>
                  </a:cubicBezTo>
                  <a:cubicBezTo>
                    <a:pt x="439" y="7919"/>
                    <a:pt x="538" y="8337"/>
                    <a:pt x="538" y="8496"/>
                  </a:cubicBezTo>
                  <a:cubicBezTo>
                    <a:pt x="538" y="8556"/>
                    <a:pt x="478" y="8576"/>
                    <a:pt x="498" y="8675"/>
                  </a:cubicBezTo>
                  <a:cubicBezTo>
                    <a:pt x="518" y="8775"/>
                    <a:pt x="598" y="8854"/>
                    <a:pt x="638" y="8974"/>
                  </a:cubicBezTo>
                  <a:cubicBezTo>
                    <a:pt x="677" y="9093"/>
                    <a:pt x="697" y="9232"/>
                    <a:pt x="737" y="9352"/>
                  </a:cubicBezTo>
                  <a:cubicBezTo>
                    <a:pt x="797" y="9590"/>
                    <a:pt x="936" y="9809"/>
                    <a:pt x="996" y="10048"/>
                  </a:cubicBezTo>
                  <a:cubicBezTo>
                    <a:pt x="1155" y="10665"/>
                    <a:pt x="1274" y="11321"/>
                    <a:pt x="1593" y="11958"/>
                  </a:cubicBezTo>
                  <a:cubicBezTo>
                    <a:pt x="1831" y="11958"/>
                    <a:pt x="1851" y="12356"/>
                    <a:pt x="2030" y="12455"/>
                  </a:cubicBezTo>
                  <a:cubicBezTo>
                    <a:pt x="2249" y="12376"/>
                    <a:pt x="2090" y="12137"/>
                    <a:pt x="2090" y="11958"/>
                  </a:cubicBezTo>
                  <a:cubicBezTo>
                    <a:pt x="2030" y="11859"/>
                    <a:pt x="2329" y="11918"/>
                    <a:pt x="2189" y="11779"/>
                  </a:cubicBezTo>
                  <a:cubicBezTo>
                    <a:pt x="2170" y="11600"/>
                    <a:pt x="2070" y="11520"/>
                    <a:pt x="1991" y="1142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549975" y="474400"/>
              <a:ext cx="272625" cy="588450"/>
            </a:xfrm>
            <a:custGeom>
              <a:avLst/>
              <a:gdLst/>
              <a:ahLst/>
              <a:cxnLst/>
              <a:rect l="l" t="t" r="r" b="b"/>
              <a:pathLst>
                <a:path w="10905" h="23538" extrusionOk="0">
                  <a:moveTo>
                    <a:pt x="3901" y="20494"/>
                  </a:moveTo>
                  <a:cubicBezTo>
                    <a:pt x="3960" y="20554"/>
                    <a:pt x="4020" y="20534"/>
                    <a:pt x="4060" y="20573"/>
                  </a:cubicBezTo>
                  <a:cubicBezTo>
                    <a:pt x="4279" y="20713"/>
                    <a:pt x="4378" y="20872"/>
                    <a:pt x="4498" y="20951"/>
                  </a:cubicBezTo>
                  <a:cubicBezTo>
                    <a:pt x="4597" y="21031"/>
                    <a:pt x="4637" y="21031"/>
                    <a:pt x="4677" y="21051"/>
                  </a:cubicBezTo>
                  <a:cubicBezTo>
                    <a:pt x="4716" y="21071"/>
                    <a:pt x="4677" y="21111"/>
                    <a:pt x="4716" y="21131"/>
                  </a:cubicBezTo>
                  <a:cubicBezTo>
                    <a:pt x="5074" y="21409"/>
                    <a:pt x="5532" y="21688"/>
                    <a:pt x="5910" y="21926"/>
                  </a:cubicBezTo>
                  <a:cubicBezTo>
                    <a:pt x="6010" y="21966"/>
                    <a:pt x="6129" y="22086"/>
                    <a:pt x="6228" y="22165"/>
                  </a:cubicBezTo>
                  <a:cubicBezTo>
                    <a:pt x="6348" y="22245"/>
                    <a:pt x="6487" y="22324"/>
                    <a:pt x="6626" y="22384"/>
                  </a:cubicBezTo>
                  <a:cubicBezTo>
                    <a:pt x="7104" y="22603"/>
                    <a:pt x="7641" y="22722"/>
                    <a:pt x="8019" y="22842"/>
                  </a:cubicBezTo>
                  <a:cubicBezTo>
                    <a:pt x="8059" y="22861"/>
                    <a:pt x="8039" y="22901"/>
                    <a:pt x="8079" y="22921"/>
                  </a:cubicBezTo>
                  <a:cubicBezTo>
                    <a:pt x="8119" y="22941"/>
                    <a:pt x="8139" y="22901"/>
                    <a:pt x="8198" y="22901"/>
                  </a:cubicBezTo>
                  <a:cubicBezTo>
                    <a:pt x="8616" y="23041"/>
                    <a:pt x="8934" y="23080"/>
                    <a:pt x="9312" y="23160"/>
                  </a:cubicBezTo>
                  <a:cubicBezTo>
                    <a:pt x="9611" y="23240"/>
                    <a:pt x="9909" y="23438"/>
                    <a:pt x="10228" y="23359"/>
                  </a:cubicBezTo>
                  <a:cubicBezTo>
                    <a:pt x="10367" y="23538"/>
                    <a:pt x="10586" y="23498"/>
                    <a:pt x="10765" y="23399"/>
                  </a:cubicBezTo>
                  <a:cubicBezTo>
                    <a:pt x="10745" y="23160"/>
                    <a:pt x="10884" y="23041"/>
                    <a:pt x="10904" y="22682"/>
                  </a:cubicBezTo>
                  <a:cubicBezTo>
                    <a:pt x="10864" y="22424"/>
                    <a:pt x="10566" y="22424"/>
                    <a:pt x="10446" y="22205"/>
                  </a:cubicBezTo>
                  <a:cubicBezTo>
                    <a:pt x="10327" y="22304"/>
                    <a:pt x="10248" y="22145"/>
                    <a:pt x="10168" y="22145"/>
                  </a:cubicBezTo>
                  <a:cubicBezTo>
                    <a:pt x="10088" y="22145"/>
                    <a:pt x="10009" y="22185"/>
                    <a:pt x="9929" y="22185"/>
                  </a:cubicBezTo>
                  <a:cubicBezTo>
                    <a:pt x="9671" y="22205"/>
                    <a:pt x="9511" y="22066"/>
                    <a:pt x="9332" y="22006"/>
                  </a:cubicBezTo>
                  <a:cubicBezTo>
                    <a:pt x="9113" y="21966"/>
                    <a:pt x="8875" y="21946"/>
                    <a:pt x="8656" y="21887"/>
                  </a:cubicBezTo>
                  <a:cubicBezTo>
                    <a:pt x="8497" y="21867"/>
                    <a:pt x="8278" y="21747"/>
                    <a:pt x="8119" y="21747"/>
                  </a:cubicBezTo>
                  <a:cubicBezTo>
                    <a:pt x="8119" y="21747"/>
                    <a:pt x="8059" y="21827"/>
                    <a:pt x="8039" y="21827"/>
                  </a:cubicBezTo>
                  <a:cubicBezTo>
                    <a:pt x="7920" y="21867"/>
                    <a:pt x="7860" y="21688"/>
                    <a:pt x="7780" y="21648"/>
                  </a:cubicBezTo>
                  <a:cubicBezTo>
                    <a:pt x="7581" y="21548"/>
                    <a:pt x="7382" y="21509"/>
                    <a:pt x="7203" y="21429"/>
                  </a:cubicBezTo>
                  <a:cubicBezTo>
                    <a:pt x="6905" y="21310"/>
                    <a:pt x="6626" y="21210"/>
                    <a:pt x="6388" y="21031"/>
                  </a:cubicBezTo>
                  <a:cubicBezTo>
                    <a:pt x="6268" y="20932"/>
                    <a:pt x="6169" y="20772"/>
                    <a:pt x="6049" y="20693"/>
                  </a:cubicBezTo>
                  <a:cubicBezTo>
                    <a:pt x="5870" y="20554"/>
                    <a:pt x="5632" y="20474"/>
                    <a:pt x="5433" y="20355"/>
                  </a:cubicBezTo>
                  <a:cubicBezTo>
                    <a:pt x="4955" y="20096"/>
                    <a:pt x="4537" y="19778"/>
                    <a:pt x="4219" y="19320"/>
                  </a:cubicBezTo>
                  <a:cubicBezTo>
                    <a:pt x="4100" y="19280"/>
                    <a:pt x="3980" y="19201"/>
                    <a:pt x="3861" y="19141"/>
                  </a:cubicBezTo>
                  <a:cubicBezTo>
                    <a:pt x="3841" y="19022"/>
                    <a:pt x="3761" y="19002"/>
                    <a:pt x="3682" y="18922"/>
                  </a:cubicBezTo>
                  <a:cubicBezTo>
                    <a:pt x="3582" y="18823"/>
                    <a:pt x="3483" y="18683"/>
                    <a:pt x="3363" y="18544"/>
                  </a:cubicBezTo>
                  <a:cubicBezTo>
                    <a:pt x="3264" y="18405"/>
                    <a:pt x="3145" y="18265"/>
                    <a:pt x="3005" y="18146"/>
                  </a:cubicBezTo>
                  <a:cubicBezTo>
                    <a:pt x="3025" y="17828"/>
                    <a:pt x="2846" y="17629"/>
                    <a:pt x="2667" y="17410"/>
                  </a:cubicBezTo>
                  <a:cubicBezTo>
                    <a:pt x="2428" y="17171"/>
                    <a:pt x="2150" y="16714"/>
                    <a:pt x="2010" y="16455"/>
                  </a:cubicBezTo>
                  <a:cubicBezTo>
                    <a:pt x="1971" y="16395"/>
                    <a:pt x="2030" y="16355"/>
                    <a:pt x="2010" y="16336"/>
                  </a:cubicBezTo>
                  <a:cubicBezTo>
                    <a:pt x="1951" y="16196"/>
                    <a:pt x="1871" y="16057"/>
                    <a:pt x="1812" y="15918"/>
                  </a:cubicBezTo>
                  <a:cubicBezTo>
                    <a:pt x="1672" y="15540"/>
                    <a:pt x="1573" y="15142"/>
                    <a:pt x="1414" y="14784"/>
                  </a:cubicBezTo>
                  <a:cubicBezTo>
                    <a:pt x="1553" y="14644"/>
                    <a:pt x="1354" y="14505"/>
                    <a:pt x="1334" y="14386"/>
                  </a:cubicBezTo>
                  <a:cubicBezTo>
                    <a:pt x="1274" y="14107"/>
                    <a:pt x="1274" y="13848"/>
                    <a:pt x="1215" y="13570"/>
                  </a:cubicBezTo>
                  <a:cubicBezTo>
                    <a:pt x="1155" y="13331"/>
                    <a:pt x="1155" y="13132"/>
                    <a:pt x="1155" y="12933"/>
                  </a:cubicBezTo>
                  <a:cubicBezTo>
                    <a:pt x="1115" y="12555"/>
                    <a:pt x="1036" y="12277"/>
                    <a:pt x="996" y="11978"/>
                  </a:cubicBezTo>
                  <a:cubicBezTo>
                    <a:pt x="976" y="11859"/>
                    <a:pt x="1016" y="11759"/>
                    <a:pt x="996" y="11660"/>
                  </a:cubicBezTo>
                  <a:cubicBezTo>
                    <a:pt x="976" y="11560"/>
                    <a:pt x="896" y="11461"/>
                    <a:pt x="896" y="11361"/>
                  </a:cubicBezTo>
                  <a:cubicBezTo>
                    <a:pt x="896" y="11282"/>
                    <a:pt x="936" y="11182"/>
                    <a:pt x="956" y="11083"/>
                  </a:cubicBezTo>
                  <a:cubicBezTo>
                    <a:pt x="956" y="10884"/>
                    <a:pt x="956" y="10685"/>
                    <a:pt x="916" y="10566"/>
                  </a:cubicBezTo>
                  <a:cubicBezTo>
                    <a:pt x="916" y="10506"/>
                    <a:pt x="936" y="10387"/>
                    <a:pt x="936" y="10387"/>
                  </a:cubicBezTo>
                  <a:cubicBezTo>
                    <a:pt x="916" y="10227"/>
                    <a:pt x="856" y="10088"/>
                    <a:pt x="856" y="9949"/>
                  </a:cubicBezTo>
                  <a:cubicBezTo>
                    <a:pt x="876" y="9849"/>
                    <a:pt x="956" y="9750"/>
                    <a:pt x="956" y="9630"/>
                  </a:cubicBezTo>
                  <a:cubicBezTo>
                    <a:pt x="956" y="9451"/>
                    <a:pt x="856" y="9233"/>
                    <a:pt x="856" y="9054"/>
                  </a:cubicBezTo>
                  <a:cubicBezTo>
                    <a:pt x="856" y="8755"/>
                    <a:pt x="996" y="8496"/>
                    <a:pt x="956" y="8238"/>
                  </a:cubicBezTo>
                  <a:cubicBezTo>
                    <a:pt x="717" y="8158"/>
                    <a:pt x="996" y="8178"/>
                    <a:pt x="1016" y="8138"/>
                  </a:cubicBezTo>
                  <a:cubicBezTo>
                    <a:pt x="1036" y="8098"/>
                    <a:pt x="996" y="7979"/>
                    <a:pt x="1016" y="7919"/>
                  </a:cubicBezTo>
                  <a:cubicBezTo>
                    <a:pt x="1055" y="7621"/>
                    <a:pt x="1055" y="7263"/>
                    <a:pt x="976" y="7084"/>
                  </a:cubicBezTo>
                  <a:cubicBezTo>
                    <a:pt x="1155" y="6447"/>
                    <a:pt x="1394" y="5552"/>
                    <a:pt x="1235" y="4915"/>
                  </a:cubicBezTo>
                  <a:cubicBezTo>
                    <a:pt x="1354" y="4915"/>
                    <a:pt x="1294" y="4796"/>
                    <a:pt x="1294" y="4756"/>
                  </a:cubicBezTo>
                  <a:cubicBezTo>
                    <a:pt x="1374" y="4477"/>
                    <a:pt x="1573" y="4239"/>
                    <a:pt x="1652" y="4060"/>
                  </a:cubicBezTo>
                  <a:cubicBezTo>
                    <a:pt x="1672" y="4000"/>
                    <a:pt x="1652" y="3920"/>
                    <a:pt x="1692" y="3861"/>
                  </a:cubicBezTo>
                  <a:cubicBezTo>
                    <a:pt x="1871" y="3542"/>
                    <a:pt x="2090" y="3224"/>
                    <a:pt x="2269" y="2886"/>
                  </a:cubicBezTo>
                  <a:cubicBezTo>
                    <a:pt x="2349" y="2727"/>
                    <a:pt x="2408" y="2528"/>
                    <a:pt x="2508" y="2289"/>
                  </a:cubicBezTo>
                  <a:cubicBezTo>
                    <a:pt x="2548" y="2189"/>
                    <a:pt x="2607" y="2110"/>
                    <a:pt x="2627" y="2090"/>
                  </a:cubicBezTo>
                  <a:cubicBezTo>
                    <a:pt x="2667" y="2030"/>
                    <a:pt x="2687" y="1951"/>
                    <a:pt x="2727" y="1871"/>
                  </a:cubicBezTo>
                  <a:cubicBezTo>
                    <a:pt x="2806" y="1592"/>
                    <a:pt x="3025" y="1354"/>
                    <a:pt x="3125" y="1115"/>
                  </a:cubicBezTo>
                  <a:cubicBezTo>
                    <a:pt x="3145" y="1075"/>
                    <a:pt x="3125" y="996"/>
                    <a:pt x="3145" y="936"/>
                  </a:cubicBezTo>
                  <a:cubicBezTo>
                    <a:pt x="3184" y="797"/>
                    <a:pt x="3264" y="677"/>
                    <a:pt x="3284" y="618"/>
                  </a:cubicBezTo>
                  <a:cubicBezTo>
                    <a:pt x="3284" y="478"/>
                    <a:pt x="3423" y="399"/>
                    <a:pt x="3383" y="259"/>
                  </a:cubicBezTo>
                  <a:cubicBezTo>
                    <a:pt x="3483" y="299"/>
                    <a:pt x="3622" y="80"/>
                    <a:pt x="3463" y="1"/>
                  </a:cubicBezTo>
                  <a:cubicBezTo>
                    <a:pt x="3204" y="120"/>
                    <a:pt x="2985" y="498"/>
                    <a:pt x="2727" y="538"/>
                  </a:cubicBezTo>
                  <a:cubicBezTo>
                    <a:pt x="2806" y="836"/>
                    <a:pt x="2508" y="916"/>
                    <a:pt x="2309" y="1175"/>
                  </a:cubicBezTo>
                  <a:cubicBezTo>
                    <a:pt x="2249" y="1254"/>
                    <a:pt x="2229" y="1393"/>
                    <a:pt x="2150" y="1473"/>
                  </a:cubicBezTo>
                  <a:cubicBezTo>
                    <a:pt x="2070" y="1592"/>
                    <a:pt x="1931" y="1692"/>
                    <a:pt x="1871" y="1811"/>
                  </a:cubicBezTo>
                  <a:cubicBezTo>
                    <a:pt x="1812" y="1911"/>
                    <a:pt x="1812" y="2070"/>
                    <a:pt x="1772" y="2169"/>
                  </a:cubicBezTo>
                  <a:cubicBezTo>
                    <a:pt x="1613" y="2547"/>
                    <a:pt x="1354" y="2786"/>
                    <a:pt x="1374" y="3085"/>
                  </a:cubicBezTo>
                  <a:cubicBezTo>
                    <a:pt x="1215" y="3184"/>
                    <a:pt x="1274" y="3363"/>
                    <a:pt x="1274" y="3522"/>
                  </a:cubicBezTo>
                  <a:cubicBezTo>
                    <a:pt x="1155" y="3761"/>
                    <a:pt x="1175" y="3801"/>
                    <a:pt x="1115" y="3980"/>
                  </a:cubicBezTo>
                  <a:cubicBezTo>
                    <a:pt x="1215" y="4398"/>
                    <a:pt x="956" y="4696"/>
                    <a:pt x="797" y="5054"/>
                  </a:cubicBezTo>
                  <a:cubicBezTo>
                    <a:pt x="558" y="5572"/>
                    <a:pt x="518" y="6089"/>
                    <a:pt x="379" y="6467"/>
                  </a:cubicBezTo>
                  <a:cubicBezTo>
                    <a:pt x="478" y="6905"/>
                    <a:pt x="220" y="7323"/>
                    <a:pt x="339" y="7740"/>
                  </a:cubicBezTo>
                  <a:cubicBezTo>
                    <a:pt x="120" y="7860"/>
                    <a:pt x="100" y="8357"/>
                    <a:pt x="200" y="8556"/>
                  </a:cubicBezTo>
                  <a:cubicBezTo>
                    <a:pt x="1" y="8735"/>
                    <a:pt x="120" y="8994"/>
                    <a:pt x="100" y="9252"/>
                  </a:cubicBezTo>
                  <a:cubicBezTo>
                    <a:pt x="81" y="9312"/>
                    <a:pt x="81" y="9392"/>
                    <a:pt x="61" y="9471"/>
                  </a:cubicBezTo>
                  <a:cubicBezTo>
                    <a:pt x="21" y="9750"/>
                    <a:pt x="81" y="10367"/>
                    <a:pt x="81" y="10546"/>
                  </a:cubicBezTo>
                  <a:cubicBezTo>
                    <a:pt x="61" y="10924"/>
                    <a:pt x="81" y="11242"/>
                    <a:pt x="200" y="11541"/>
                  </a:cubicBezTo>
                  <a:cubicBezTo>
                    <a:pt x="61" y="11600"/>
                    <a:pt x="160" y="11720"/>
                    <a:pt x="160" y="11799"/>
                  </a:cubicBezTo>
                  <a:cubicBezTo>
                    <a:pt x="120" y="12098"/>
                    <a:pt x="160" y="12356"/>
                    <a:pt x="180" y="12615"/>
                  </a:cubicBezTo>
                  <a:cubicBezTo>
                    <a:pt x="180" y="12814"/>
                    <a:pt x="100" y="13033"/>
                    <a:pt x="120" y="13232"/>
                  </a:cubicBezTo>
                  <a:cubicBezTo>
                    <a:pt x="120" y="13272"/>
                    <a:pt x="160" y="13291"/>
                    <a:pt x="180" y="13351"/>
                  </a:cubicBezTo>
                  <a:cubicBezTo>
                    <a:pt x="200" y="13411"/>
                    <a:pt x="140" y="13490"/>
                    <a:pt x="140" y="13510"/>
                  </a:cubicBezTo>
                  <a:cubicBezTo>
                    <a:pt x="200" y="13848"/>
                    <a:pt x="319" y="14187"/>
                    <a:pt x="399" y="14525"/>
                  </a:cubicBezTo>
                  <a:cubicBezTo>
                    <a:pt x="439" y="14724"/>
                    <a:pt x="399" y="14943"/>
                    <a:pt x="459" y="15142"/>
                  </a:cubicBezTo>
                  <a:cubicBezTo>
                    <a:pt x="518" y="15341"/>
                    <a:pt x="658" y="15520"/>
                    <a:pt x="717" y="15699"/>
                  </a:cubicBezTo>
                  <a:cubicBezTo>
                    <a:pt x="737" y="15798"/>
                    <a:pt x="737" y="15938"/>
                    <a:pt x="757" y="16057"/>
                  </a:cubicBezTo>
                  <a:cubicBezTo>
                    <a:pt x="797" y="16196"/>
                    <a:pt x="837" y="16336"/>
                    <a:pt x="896" y="16475"/>
                  </a:cubicBezTo>
                  <a:cubicBezTo>
                    <a:pt x="1016" y="16793"/>
                    <a:pt x="1135" y="17111"/>
                    <a:pt x="1314" y="17410"/>
                  </a:cubicBezTo>
                  <a:cubicBezTo>
                    <a:pt x="1394" y="17569"/>
                    <a:pt x="1553" y="17768"/>
                    <a:pt x="1593" y="17868"/>
                  </a:cubicBezTo>
                  <a:cubicBezTo>
                    <a:pt x="1593" y="17907"/>
                    <a:pt x="1672" y="17907"/>
                    <a:pt x="1672" y="17927"/>
                  </a:cubicBezTo>
                  <a:cubicBezTo>
                    <a:pt x="1712" y="18007"/>
                    <a:pt x="1752" y="18106"/>
                    <a:pt x="1812" y="18166"/>
                  </a:cubicBezTo>
                  <a:cubicBezTo>
                    <a:pt x="1851" y="18246"/>
                    <a:pt x="1951" y="18265"/>
                    <a:pt x="1991" y="18305"/>
                  </a:cubicBezTo>
                  <a:cubicBezTo>
                    <a:pt x="2190" y="18524"/>
                    <a:pt x="2607" y="19022"/>
                    <a:pt x="2568" y="19101"/>
                  </a:cubicBezTo>
                  <a:cubicBezTo>
                    <a:pt x="2548" y="19141"/>
                    <a:pt x="2647" y="19121"/>
                    <a:pt x="2647" y="19121"/>
                  </a:cubicBezTo>
                  <a:cubicBezTo>
                    <a:pt x="2667" y="19141"/>
                    <a:pt x="2707" y="19201"/>
                    <a:pt x="2747" y="19240"/>
                  </a:cubicBezTo>
                  <a:cubicBezTo>
                    <a:pt x="2826" y="19380"/>
                    <a:pt x="2886" y="19539"/>
                    <a:pt x="3005" y="19678"/>
                  </a:cubicBezTo>
                  <a:cubicBezTo>
                    <a:pt x="3105" y="19778"/>
                    <a:pt x="3264" y="19837"/>
                    <a:pt x="3363" y="19937"/>
                  </a:cubicBezTo>
                  <a:cubicBezTo>
                    <a:pt x="3443" y="20016"/>
                    <a:pt x="3463" y="20136"/>
                    <a:pt x="3542" y="20215"/>
                  </a:cubicBezTo>
                  <a:cubicBezTo>
                    <a:pt x="3622" y="20295"/>
                    <a:pt x="3761" y="20295"/>
                    <a:pt x="3841" y="20374"/>
                  </a:cubicBezTo>
                  <a:cubicBezTo>
                    <a:pt x="3841" y="20374"/>
                    <a:pt x="3861" y="20454"/>
                    <a:pt x="3901" y="204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 name="Google Shape;80;p2"/>
          <p:cNvSpPr/>
          <p:nvPr/>
        </p:nvSpPr>
        <p:spPr>
          <a:xfrm rot="3251181" flipH="1">
            <a:off x="622582" y="2760365"/>
            <a:ext cx="788446" cy="631808"/>
          </a:xfrm>
          <a:custGeom>
            <a:avLst/>
            <a:gdLst/>
            <a:ahLst/>
            <a:cxnLst/>
            <a:rect l="l" t="t" r="r" b="b"/>
            <a:pathLst>
              <a:path w="20514" h="17685" extrusionOk="0">
                <a:moveTo>
                  <a:pt x="14439" y="412"/>
                </a:moveTo>
                <a:lnTo>
                  <a:pt x="14439" y="412"/>
                </a:lnTo>
                <a:cubicBezTo>
                  <a:pt x="15237" y="1071"/>
                  <a:pt x="15684" y="2161"/>
                  <a:pt x="15580" y="3193"/>
                </a:cubicBezTo>
                <a:lnTo>
                  <a:pt x="15580" y="3193"/>
                </a:lnTo>
                <a:cubicBezTo>
                  <a:pt x="14606" y="2518"/>
                  <a:pt x="13847" y="1458"/>
                  <a:pt x="14439" y="412"/>
                </a:cubicBezTo>
                <a:close/>
                <a:moveTo>
                  <a:pt x="1680" y="4259"/>
                </a:moveTo>
                <a:cubicBezTo>
                  <a:pt x="1730" y="4259"/>
                  <a:pt x="1781" y="4263"/>
                  <a:pt x="1831" y="4273"/>
                </a:cubicBezTo>
                <a:cubicBezTo>
                  <a:pt x="2706" y="4472"/>
                  <a:pt x="3064" y="6601"/>
                  <a:pt x="3244" y="7357"/>
                </a:cubicBezTo>
                <a:cubicBezTo>
                  <a:pt x="3357" y="7849"/>
                  <a:pt x="3439" y="8345"/>
                  <a:pt x="3496" y="8846"/>
                </a:cubicBezTo>
                <a:lnTo>
                  <a:pt x="3496" y="8846"/>
                </a:lnTo>
                <a:cubicBezTo>
                  <a:pt x="2563" y="8329"/>
                  <a:pt x="1531" y="7633"/>
                  <a:pt x="936" y="6740"/>
                </a:cubicBezTo>
                <a:cubicBezTo>
                  <a:pt x="597" y="6263"/>
                  <a:pt x="359" y="5626"/>
                  <a:pt x="597" y="5049"/>
                </a:cubicBezTo>
                <a:cubicBezTo>
                  <a:pt x="777" y="4654"/>
                  <a:pt x="1216" y="4259"/>
                  <a:pt x="1680" y="4259"/>
                </a:cubicBezTo>
                <a:close/>
                <a:moveTo>
                  <a:pt x="14385" y="0"/>
                </a:moveTo>
                <a:cubicBezTo>
                  <a:pt x="14341" y="0"/>
                  <a:pt x="14296" y="15"/>
                  <a:pt x="14266" y="55"/>
                </a:cubicBezTo>
                <a:cubicBezTo>
                  <a:pt x="13356" y="1400"/>
                  <a:pt x="14282" y="2736"/>
                  <a:pt x="15525" y="3531"/>
                </a:cubicBezTo>
                <a:lnTo>
                  <a:pt x="15525" y="3531"/>
                </a:lnTo>
                <a:cubicBezTo>
                  <a:pt x="15447" y="3877"/>
                  <a:pt x="15302" y="4211"/>
                  <a:pt x="15082" y="4512"/>
                </a:cubicBezTo>
                <a:cubicBezTo>
                  <a:pt x="14604" y="5166"/>
                  <a:pt x="13828" y="5479"/>
                  <a:pt x="13044" y="5479"/>
                </a:cubicBezTo>
                <a:cubicBezTo>
                  <a:pt x="12323" y="5479"/>
                  <a:pt x="11596" y="5214"/>
                  <a:pt x="11090" y="4707"/>
                </a:cubicBezTo>
                <a:lnTo>
                  <a:pt x="11090" y="4707"/>
                </a:lnTo>
                <a:cubicBezTo>
                  <a:pt x="10969" y="4457"/>
                  <a:pt x="10808" y="4217"/>
                  <a:pt x="10605" y="3994"/>
                </a:cubicBezTo>
                <a:cubicBezTo>
                  <a:pt x="10576" y="3965"/>
                  <a:pt x="10539" y="3952"/>
                  <a:pt x="10501" y="3952"/>
                </a:cubicBezTo>
                <a:cubicBezTo>
                  <a:pt x="10387" y="3952"/>
                  <a:pt x="10267" y="4069"/>
                  <a:pt x="10327" y="4173"/>
                </a:cubicBezTo>
                <a:cubicBezTo>
                  <a:pt x="10442" y="4424"/>
                  <a:pt x="10594" y="4649"/>
                  <a:pt x="10773" y="4847"/>
                </a:cubicBezTo>
                <a:lnTo>
                  <a:pt x="10773" y="4847"/>
                </a:lnTo>
                <a:cubicBezTo>
                  <a:pt x="11505" y="6328"/>
                  <a:pt x="10640" y="8263"/>
                  <a:pt x="9332" y="9187"/>
                </a:cubicBezTo>
                <a:cubicBezTo>
                  <a:pt x="8633" y="9672"/>
                  <a:pt x="7836" y="9868"/>
                  <a:pt x="7022" y="9868"/>
                </a:cubicBezTo>
                <a:cubicBezTo>
                  <a:pt x="5962" y="9868"/>
                  <a:pt x="4873" y="9535"/>
                  <a:pt x="3933" y="9075"/>
                </a:cubicBezTo>
                <a:lnTo>
                  <a:pt x="3933" y="9075"/>
                </a:lnTo>
                <a:cubicBezTo>
                  <a:pt x="3805" y="7955"/>
                  <a:pt x="3569" y="6833"/>
                  <a:pt x="3224" y="5765"/>
                </a:cubicBezTo>
                <a:cubicBezTo>
                  <a:pt x="2968" y="5017"/>
                  <a:pt x="2612" y="3866"/>
                  <a:pt x="1679" y="3866"/>
                </a:cubicBezTo>
                <a:cubicBezTo>
                  <a:pt x="1595" y="3866"/>
                  <a:pt x="1507" y="3875"/>
                  <a:pt x="1413" y="3895"/>
                </a:cubicBezTo>
                <a:cubicBezTo>
                  <a:pt x="558" y="4094"/>
                  <a:pt x="0" y="4989"/>
                  <a:pt x="140" y="5845"/>
                </a:cubicBezTo>
                <a:cubicBezTo>
                  <a:pt x="339" y="7078"/>
                  <a:pt x="1493" y="7974"/>
                  <a:pt x="2448" y="8630"/>
                </a:cubicBezTo>
                <a:cubicBezTo>
                  <a:pt x="2788" y="8865"/>
                  <a:pt x="3154" y="9090"/>
                  <a:pt x="3540" y="9293"/>
                </a:cubicBezTo>
                <a:lnTo>
                  <a:pt x="3540" y="9293"/>
                </a:lnTo>
                <a:cubicBezTo>
                  <a:pt x="3575" y="9699"/>
                  <a:pt x="3594" y="10108"/>
                  <a:pt x="3602" y="10520"/>
                </a:cubicBezTo>
                <a:cubicBezTo>
                  <a:pt x="3602" y="12888"/>
                  <a:pt x="3084" y="15236"/>
                  <a:pt x="2030" y="17365"/>
                </a:cubicBezTo>
                <a:cubicBezTo>
                  <a:pt x="1950" y="17538"/>
                  <a:pt x="2102" y="17684"/>
                  <a:pt x="2247" y="17684"/>
                </a:cubicBezTo>
                <a:cubicBezTo>
                  <a:pt x="2319" y="17684"/>
                  <a:pt x="2388" y="17649"/>
                  <a:pt x="2428" y="17564"/>
                </a:cubicBezTo>
                <a:cubicBezTo>
                  <a:pt x="3602" y="15156"/>
                  <a:pt x="4159" y="12470"/>
                  <a:pt x="4000" y="9784"/>
                </a:cubicBezTo>
                <a:cubicBezTo>
                  <a:pt x="3993" y="9693"/>
                  <a:pt x="3985" y="9601"/>
                  <a:pt x="3977" y="9509"/>
                </a:cubicBezTo>
                <a:lnTo>
                  <a:pt x="3977" y="9509"/>
                </a:lnTo>
                <a:cubicBezTo>
                  <a:pt x="4926" y="9950"/>
                  <a:pt x="5965" y="10245"/>
                  <a:pt x="6986" y="10245"/>
                </a:cubicBezTo>
                <a:cubicBezTo>
                  <a:pt x="7739" y="10245"/>
                  <a:pt x="8482" y="10085"/>
                  <a:pt x="9173" y="9705"/>
                </a:cubicBezTo>
                <a:cubicBezTo>
                  <a:pt x="10693" y="8882"/>
                  <a:pt x="11706" y="6959"/>
                  <a:pt x="11304" y="5302"/>
                </a:cubicBezTo>
                <a:lnTo>
                  <a:pt x="11304" y="5302"/>
                </a:lnTo>
                <a:cubicBezTo>
                  <a:pt x="11821" y="5647"/>
                  <a:pt x="12447" y="5831"/>
                  <a:pt x="13070" y="5831"/>
                </a:cubicBezTo>
                <a:cubicBezTo>
                  <a:pt x="13822" y="5831"/>
                  <a:pt x="14571" y="5564"/>
                  <a:pt x="15122" y="4989"/>
                </a:cubicBezTo>
                <a:cubicBezTo>
                  <a:pt x="15476" y="4619"/>
                  <a:pt x="15706" y="4178"/>
                  <a:pt x="15826" y="3709"/>
                </a:cubicBezTo>
                <a:lnTo>
                  <a:pt x="15826" y="3709"/>
                </a:lnTo>
                <a:cubicBezTo>
                  <a:pt x="16377" y="4012"/>
                  <a:pt x="16965" y="4208"/>
                  <a:pt x="17469" y="4253"/>
                </a:cubicBezTo>
                <a:cubicBezTo>
                  <a:pt x="17556" y="4259"/>
                  <a:pt x="17642" y="4262"/>
                  <a:pt x="17728" y="4262"/>
                </a:cubicBezTo>
                <a:cubicBezTo>
                  <a:pt x="18775" y="4262"/>
                  <a:pt x="19789" y="3810"/>
                  <a:pt x="20175" y="2781"/>
                </a:cubicBezTo>
                <a:cubicBezTo>
                  <a:pt x="20513" y="1885"/>
                  <a:pt x="20315" y="791"/>
                  <a:pt x="19419" y="314"/>
                </a:cubicBezTo>
                <a:cubicBezTo>
                  <a:pt x="19408" y="308"/>
                  <a:pt x="19397" y="306"/>
                  <a:pt x="19387" y="306"/>
                </a:cubicBezTo>
                <a:cubicBezTo>
                  <a:pt x="19326" y="306"/>
                  <a:pt x="19291" y="399"/>
                  <a:pt x="19360" y="433"/>
                </a:cubicBezTo>
                <a:cubicBezTo>
                  <a:pt x="20215" y="990"/>
                  <a:pt x="20275" y="2144"/>
                  <a:pt x="19777" y="2980"/>
                </a:cubicBezTo>
                <a:cubicBezTo>
                  <a:pt x="19364" y="3669"/>
                  <a:pt x="18573" y="3946"/>
                  <a:pt x="17795" y="3946"/>
                </a:cubicBezTo>
                <a:cubicBezTo>
                  <a:pt x="17562" y="3946"/>
                  <a:pt x="17331" y="3921"/>
                  <a:pt x="17111" y="3875"/>
                </a:cubicBezTo>
                <a:cubicBezTo>
                  <a:pt x="16741" y="3806"/>
                  <a:pt x="16307" y="3635"/>
                  <a:pt x="15889" y="3390"/>
                </a:cubicBezTo>
                <a:lnTo>
                  <a:pt x="15889" y="3390"/>
                </a:lnTo>
                <a:cubicBezTo>
                  <a:pt x="16073" y="2147"/>
                  <a:pt x="15532" y="779"/>
                  <a:pt x="14505" y="35"/>
                </a:cubicBezTo>
                <a:cubicBezTo>
                  <a:pt x="14475" y="15"/>
                  <a:pt x="14430" y="0"/>
                  <a:pt x="14385"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 name="Google Shape;81;p2"/>
          <p:cNvGrpSpPr/>
          <p:nvPr/>
        </p:nvGrpSpPr>
        <p:grpSpPr>
          <a:xfrm>
            <a:off x="946050" y="672163"/>
            <a:ext cx="7251900" cy="417000"/>
            <a:chOff x="946050" y="672163"/>
            <a:chExt cx="7251900" cy="417000"/>
          </a:xfrm>
        </p:grpSpPr>
        <p:sp>
          <p:nvSpPr>
            <p:cNvPr id="82" name="Google Shape;82;p2"/>
            <p:cNvSpPr/>
            <p:nvPr/>
          </p:nvSpPr>
          <p:spPr>
            <a:xfrm>
              <a:off x="946050" y="672163"/>
              <a:ext cx="7251900" cy="4170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 name="Google Shape;83;p2"/>
            <p:cNvGrpSpPr/>
            <p:nvPr/>
          </p:nvGrpSpPr>
          <p:grpSpPr>
            <a:xfrm>
              <a:off x="7209519" y="794061"/>
              <a:ext cx="789243" cy="171052"/>
              <a:chOff x="733775" y="310686"/>
              <a:chExt cx="789243" cy="171052"/>
            </a:xfrm>
          </p:grpSpPr>
          <p:sp>
            <p:nvSpPr>
              <p:cNvPr id="84" name="Google Shape;84;p2"/>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85" name="Google Shape;85;p2"/>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86" name="Google Shape;86;p2"/>
              <p:cNvGrpSpPr/>
              <p:nvPr/>
            </p:nvGrpSpPr>
            <p:grpSpPr>
              <a:xfrm>
                <a:off x="1015525" y="313175"/>
                <a:ext cx="184510" cy="164017"/>
                <a:chOff x="7228702" y="774508"/>
                <a:chExt cx="285046" cy="253347"/>
              </a:xfrm>
            </p:grpSpPr>
            <p:grpSp>
              <p:nvGrpSpPr>
                <p:cNvPr id="87" name="Google Shape;87;p2"/>
                <p:cNvGrpSpPr/>
                <p:nvPr/>
              </p:nvGrpSpPr>
              <p:grpSpPr>
                <a:xfrm>
                  <a:off x="7313001" y="774508"/>
                  <a:ext cx="200747" cy="228523"/>
                  <a:chOff x="7313001" y="774508"/>
                  <a:chExt cx="200747" cy="228523"/>
                </a:xfrm>
              </p:grpSpPr>
              <p:sp>
                <p:nvSpPr>
                  <p:cNvPr id="88" name="Google Shape;88;p2"/>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89" name="Google Shape;89;p2"/>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 name="Google Shape;90;p2"/>
                <p:cNvGrpSpPr/>
                <p:nvPr/>
              </p:nvGrpSpPr>
              <p:grpSpPr>
                <a:xfrm>
                  <a:off x="7228702" y="809455"/>
                  <a:ext cx="200757" cy="218400"/>
                  <a:chOff x="7269477" y="781280"/>
                  <a:chExt cx="200757" cy="218400"/>
                </a:xfrm>
              </p:grpSpPr>
              <p:sp>
                <p:nvSpPr>
                  <p:cNvPr id="91" name="Google Shape;91;p2"/>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92" name="Google Shape;92;p2"/>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93" name="Google Shape;93;p2"/>
            <p:cNvGrpSpPr/>
            <p:nvPr/>
          </p:nvGrpSpPr>
          <p:grpSpPr>
            <a:xfrm>
              <a:off x="1145239" y="777487"/>
              <a:ext cx="800559" cy="204209"/>
              <a:chOff x="747420" y="664537"/>
              <a:chExt cx="800559" cy="204209"/>
            </a:xfrm>
          </p:grpSpPr>
          <p:grpSp>
            <p:nvGrpSpPr>
              <p:cNvPr id="94" name="Google Shape;94;p2"/>
              <p:cNvGrpSpPr/>
              <p:nvPr/>
            </p:nvGrpSpPr>
            <p:grpSpPr>
              <a:xfrm>
                <a:off x="1339984" y="664537"/>
                <a:ext cx="207995" cy="204209"/>
                <a:chOff x="1541700" y="658850"/>
                <a:chExt cx="253838" cy="249218"/>
              </a:xfrm>
            </p:grpSpPr>
            <p:sp>
              <p:nvSpPr>
                <p:cNvPr id="95" name="Google Shape;95;p2"/>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 name="Google Shape;97;p2"/>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98" name="Google Shape;98;p2"/>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99" name="Google Shape;99;p2"/>
          <p:cNvSpPr/>
          <p:nvPr/>
        </p:nvSpPr>
        <p:spPr>
          <a:xfrm>
            <a:off x="946050" y="1089176"/>
            <a:ext cx="7251900" cy="33819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txBox="1">
            <a:spLocks noGrp="1"/>
          </p:cNvSpPr>
          <p:nvPr>
            <p:ph type="ctrTitle"/>
          </p:nvPr>
        </p:nvSpPr>
        <p:spPr>
          <a:xfrm>
            <a:off x="1649100" y="1253838"/>
            <a:ext cx="5845800" cy="1697400"/>
          </a:xfrm>
          <a:prstGeom prst="rect">
            <a:avLst/>
          </a:prstGeom>
        </p:spPr>
        <p:txBody>
          <a:bodyPr spcFirstLastPara="1" wrap="square" lIns="0" tIns="0" rIns="0" bIns="0" anchor="ctr" anchorCtr="0">
            <a:noAutofit/>
          </a:bodyPr>
          <a:lstStyle>
            <a:lvl1pPr lvl="0" algn="ctr">
              <a:lnSpc>
                <a:spcPct val="80000"/>
              </a:lnSpc>
              <a:spcBef>
                <a:spcPts val="0"/>
              </a:spcBef>
              <a:spcAft>
                <a:spcPts val="0"/>
              </a:spcAft>
              <a:buSzPts val="5200"/>
              <a:buNone/>
              <a:defRPr sz="5200">
                <a:solidFill>
                  <a:schemeClr val="accent3"/>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1" name="Google Shape;101;p2"/>
          <p:cNvSpPr txBox="1">
            <a:spLocks noGrp="1"/>
          </p:cNvSpPr>
          <p:nvPr>
            <p:ph type="subTitle" idx="1"/>
          </p:nvPr>
        </p:nvSpPr>
        <p:spPr>
          <a:xfrm>
            <a:off x="2050919" y="3476800"/>
            <a:ext cx="4583700" cy="541500"/>
          </a:xfrm>
          <a:prstGeom prst="rect">
            <a:avLst/>
          </a:prstGeom>
          <a:solidFill>
            <a:schemeClr val="lt2"/>
          </a:solidFill>
        </p:spPr>
        <p:txBody>
          <a:bodyPr spcFirstLastPara="1" wrap="square" lIns="0" tIns="0" rIns="0" bIns="0" anchor="ctr" anchorCtr="0">
            <a:noAutofit/>
          </a:bodyPr>
          <a:lstStyle>
            <a:lvl1pPr lvl="0" algn="ctr">
              <a:lnSpc>
                <a:spcPct val="100000"/>
              </a:lnSpc>
              <a:spcBef>
                <a:spcPts val="0"/>
              </a:spcBef>
              <a:spcAft>
                <a:spcPts val="0"/>
              </a:spcAft>
              <a:buSzPts val="2800"/>
              <a:buNone/>
              <a:defRPr sz="1800">
                <a:latin typeface="Varela Round"/>
                <a:ea typeface="Varela Round"/>
                <a:cs typeface="Varela Round"/>
                <a:sym typeface="Varela Round"/>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6"/>
        <p:cNvGrpSpPr/>
        <p:nvPr/>
      </p:nvGrpSpPr>
      <p:grpSpPr>
        <a:xfrm>
          <a:off x="0" y="0"/>
          <a:ext cx="0" cy="0"/>
          <a:chOff x="0" y="0"/>
          <a:chExt cx="0" cy="0"/>
        </a:xfrm>
      </p:grpSpPr>
      <p:grpSp>
        <p:nvGrpSpPr>
          <p:cNvPr id="197" name="Google Shape;197;p4"/>
          <p:cNvGrpSpPr/>
          <p:nvPr/>
        </p:nvGrpSpPr>
        <p:grpSpPr>
          <a:xfrm>
            <a:off x="-23004" y="-1"/>
            <a:ext cx="9177565" cy="5143390"/>
            <a:chOff x="-23004" y="-1"/>
            <a:chExt cx="9177565" cy="5143390"/>
          </a:xfrm>
        </p:grpSpPr>
        <p:sp>
          <p:nvSpPr>
            <p:cNvPr id="198" name="Google Shape;198;p4"/>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4"/>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4"/>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4"/>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4"/>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4"/>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4"/>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4"/>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4"/>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4"/>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4"/>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4"/>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4"/>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4"/>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4"/>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4"/>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4"/>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4"/>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4"/>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4"/>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4"/>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4"/>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4"/>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4"/>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4"/>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4"/>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4"/>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4"/>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4"/>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4"/>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4"/>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4"/>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4"/>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4"/>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4"/>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4"/>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4"/>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4"/>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4"/>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4"/>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4"/>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4"/>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4"/>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4"/>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4"/>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4"/>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4"/>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4"/>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4"/>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4"/>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4"/>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4"/>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4"/>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4"/>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4"/>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4"/>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4"/>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4"/>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6" name="Google Shape;256;p4"/>
          <p:cNvSpPr/>
          <p:nvPr/>
        </p:nvSpPr>
        <p:spPr>
          <a:xfrm>
            <a:off x="600600" y="1014000"/>
            <a:ext cx="7942800" cy="3748500"/>
          </a:xfrm>
          <a:prstGeom prst="rect">
            <a:avLst/>
          </a:prstGeom>
          <a:solidFill>
            <a:schemeClr val="accent2"/>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4"/>
          <p:cNvSpPr/>
          <p:nvPr/>
        </p:nvSpPr>
        <p:spPr>
          <a:xfrm>
            <a:off x="526450" y="540000"/>
            <a:ext cx="1792175" cy="1313350"/>
          </a:xfrm>
          <a:custGeom>
            <a:avLst/>
            <a:gdLst/>
            <a:ahLst/>
            <a:cxnLst/>
            <a:rect l="l" t="t" r="r" b="b"/>
            <a:pathLst>
              <a:path w="71687" h="52534" extrusionOk="0">
                <a:moveTo>
                  <a:pt x="45501" y="1"/>
                </a:moveTo>
                <a:cubicBezTo>
                  <a:pt x="44031" y="1"/>
                  <a:pt x="42548" y="114"/>
                  <a:pt x="41066" y="337"/>
                </a:cubicBezTo>
                <a:cubicBezTo>
                  <a:pt x="40808" y="377"/>
                  <a:pt x="40549" y="417"/>
                  <a:pt x="40290" y="476"/>
                </a:cubicBezTo>
                <a:cubicBezTo>
                  <a:pt x="32093" y="1929"/>
                  <a:pt x="24592" y="6127"/>
                  <a:pt x="18325" y="11499"/>
                </a:cubicBezTo>
                <a:cubicBezTo>
                  <a:pt x="10923" y="17826"/>
                  <a:pt x="0" y="29485"/>
                  <a:pt x="3701" y="40249"/>
                </a:cubicBezTo>
                <a:cubicBezTo>
                  <a:pt x="4358" y="42139"/>
                  <a:pt x="5353" y="43910"/>
                  <a:pt x="6626" y="45482"/>
                </a:cubicBezTo>
                <a:cubicBezTo>
                  <a:pt x="10032" y="49704"/>
                  <a:pt x="15304" y="52534"/>
                  <a:pt x="20694" y="52534"/>
                </a:cubicBezTo>
                <a:cubicBezTo>
                  <a:pt x="21349" y="52534"/>
                  <a:pt x="22006" y="52492"/>
                  <a:pt x="22662" y="52406"/>
                </a:cubicBezTo>
                <a:cubicBezTo>
                  <a:pt x="28711" y="51630"/>
                  <a:pt x="34202" y="47113"/>
                  <a:pt x="35794" y="41224"/>
                </a:cubicBezTo>
                <a:cubicBezTo>
                  <a:pt x="40385" y="43315"/>
                  <a:pt x="44956" y="44761"/>
                  <a:pt x="49574" y="44761"/>
                </a:cubicBezTo>
                <a:cubicBezTo>
                  <a:pt x="52821" y="44761"/>
                  <a:pt x="56092" y="44046"/>
                  <a:pt x="59411" y="42338"/>
                </a:cubicBezTo>
                <a:cubicBezTo>
                  <a:pt x="64385" y="39811"/>
                  <a:pt x="69498" y="34897"/>
                  <a:pt x="70433" y="29167"/>
                </a:cubicBezTo>
                <a:cubicBezTo>
                  <a:pt x="71687" y="21547"/>
                  <a:pt x="68841" y="13588"/>
                  <a:pt x="63768" y="7858"/>
                </a:cubicBezTo>
                <a:cubicBezTo>
                  <a:pt x="59042" y="2508"/>
                  <a:pt x="52421" y="1"/>
                  <a:pt x="455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8" name="Google Shape;258;p4"/>
          <p:cNvGrpSpPr/>
          <p:nvPr/>
        </p:nvGrpSpPr>
        <p:grpSpPr>
          <a:xfrm>
            <a:off x="7053032" y="3466663"/>
            <a:ext cx="1487786" cy="1259844"/>
            <a:chOff x="478350" y="433625"/>
            <a:chExt cx="811800" cy="687425"/>
          </a:xfrm>
        </p:grpSpPr>
        <p:sp>
          <p:nvSpPr>
            <p:cNvPr id="259" name="Google Shape;259;p4"/>
            <p:cNvSpPr/>
            <p:nvPr/>
          </p:nvSpPr>
          <p:spPr>
            <a:xfrm>
              <a:off x="505225" y="579850"/>
              <a:ext cx="5000" cy="5000"/>
            </a:xfrm>
            <a:custGeom>
              <a:avLst/>
              <a:gdLst/>
              <a:ahLst/>
              <a:cxnLst/>
              <a:rect l="l" t="t" r="r" b="b"/>
              <a:pathLst>
                <a:path w="200" h="200" extrusionOk="0">
                  <a:moveTo>
                    <a:pt x="120" y="200"/>
                  </a:moveTo>
                  <a:cubicBezTo>
                    <a:pt x="140" y="140"/>
                    <a:pt x="199" y="41"/>
                    <a:pt x="120" y="1"/>
                  </a:cubicBezTo>
                  <a:cubicBezTo>
                    <a:pt x="40" y="41"/>
                    <a:pt x="0" y="140"/>
                    <a:pt x="120" y="20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4"/>
            <p:cNvSpPr/>
            <p:nvPr/>
          </p:nvSpPr>
          <p:spPr>
            <a:xfrm>
              <a:off x="519650" y="589300"/>
              <a:ext cx="5000" cy="5000"/>
            </a:xfrm>
            <a:custGeom>
              <a:avLst/>
              <a:gdLst/>
              <a:ahLst/>
              <a:cxnLst/>
              <a:rect l="l" t="t" r="r" b="b"/>
              <a:pathLst>
                <a:path w="200" h="200" extrusionOk="0">
                  <a:moveTo>
                    <a:pt x="199" y="140"/>
                  </a:moveTo>
                  <a:cubicBezTo>
                    <a:pt x="179" y="120"/>
                    <a:pt x="159" y="100"/>
                    <a:pt x="179" y="41"/>
                  </a:cubicBezTo>
                  <a:lnTo>
                    <a:pt x="40" y="1"/>
                  </a:lnTo>
                  <a:lnTo>
                    <a:pt x="0" y="120"/>
                  </a:lnTo>
                  <a:cubicBezTo>
                    <a:pt x="80" y="140"/>
                    <a:pt x="179" y="200"/>
                    <a:pt x="199" y="14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4"/>
            <p:cNvSpPr/>
            <p:nvPr/>
          </p:nvSpPr>
          <p:spPr>
            <a:xfrm>
              <a:off x="478350" y="590800"/>
              <a:ext cx="58225" cy="311400"/>
            </a:xfrm>
            <a:custGeom>
              <a:avLst/>
              <a:gdLst/>
              <a:ahLst/>
              <a:cxnLst/>
              <a:rect l="l" t="t" r="r" b="b"/>
              <a:pathLst>
                <a:path w="2329" h="12456" extrusionOk="0">
                  <a:moveTo>
                    <a:pt x="1991" y="11421"/>
                  </a:moveTo>
                  <a:cubicBezTo>
                    <a:pt x="1851" y="10565"/>
                    <a:pt x="1652" y="9809"/>
                    <a:pt x="1493" y="9013"/>
                  </a:cubicBezTo>
                  <a:cubicBezTo>
                    <a:pt x="1175" y="8695"/>
                    <a:pt x="1314" y="8237"/>
                    <a:pt x="1195" y="7859"/>
                  </a:cubicBezTo>
                  <a:cubicBezTo>
                    <a:pt x="1155" y="7760"/>
                    <a:pt x="1095" y="7700"/>
                    <a:pt x="1075" y="7621"/>
                  </a:cubicBezTo>
                  <a:cubicBezTo>
                    <a:pt x="1035" y="7342"/>
                    <a:pt x="1055" y="7083"/>
                    <a:pt x="1016" y="6904"/>
                  </a:cubicBezTo>
                  <a:cubicBezTo>
                    <a:pt x="956" y="6646"/>
                    <a:pt x="916" y="6447"/>
                    <a:pt x="876" y="6208"/>
                  </a:cubicBezTo>
                  <a:cubicBezTo>
                    <a:pt x="817" y="5930"/>
                    <a:pt x="837" y="5651"/>
                    <a:pt x="817" y="5353"/>
                  </a:cubicBezTo>
                  <a:cubicBezTo>
                    <a:pt x="817" y="5193"/>
                    <a:pt x="737" y="5074"/>
                    <a:pt x="757" y="4935"/>
                  </a:cubicBezTo>
                  <a:cubicBezTo>
                    <a:pt x="757" y="4815"/>
                    <a:pt x="837" y="4696"/>
                    <a:pt x="837" y="4577"/>
                  </a:cubicBezTo>
                  <a:cubicBezTo>
                    <a:pt x="856" y="4378"/>
                    <a:pt x="757" y="4139"/>
                    <a:pt x="757" y="3940"/>
                  </a:cubicBezTo>
                  <a:cubicBezTo>
                    <a:pt x="757" y="3860"/>
                    <a:pt x="837" y="3781"/>
                    <a:pt x="856" y="3701"/>
                  </a:cubicBezTo>
                  <a:cubicBezTo>
                    <a:pt x="856" y="3622"/>
                    <a:pt x="777" y="3502"/>
                    <a:pt x="777" y="3442"/>
                  </a:cubicBezTo>
                  <a:cubicBezTo>
                    <a:pt x="797" y="3363"/>
                    <a:pt x="916" y="3283"/>
                    <a:pt x="876" y="3204"/>
                  </a:cubicBezTo>
                  <a:cubicBezTo>
                    <a:pt x="856" y="3064"/>
                    <a:pt x="837" y="2905"/>
                    <a:pt x="797" y="2766"/>
                  </a:cubicBezTo>
                  <a:cubicBezTo>
                    <a:pt x="936" y="2348"/>
                    <a:pt x="1035" y="1672"/>
                    <a:pt x="1075" y="1194"/>
                  </a:cubicBezTo>
                  <a:cubicBezTo>
                    <a:pt x="1075" y="1135"/>
                    <a:pt x="956" y="1135"/>
                    <a:pt x="996" y="1035"/>
                  </a:cubicBezTo>
                  <a:cubicBezTo>
                    <a:pt x="1155" y="677"/>
                    <a:pt x="976" y="438"/>
                    <a:pt x="1135" y="80"/>
                  </a:cubicBezTo>
                  <a:cubicBezTo>
                    <a:pt x="837" y="0"/>
                    <a:pt x="876" y="299"/>
                    <a:pt x="757" y="597"/>
                  </a:cubicBezTo>
                  <a:cubicBezTo>
                    <a:pt x="717" y="717"/>
                    <a:pt x="558" y="756"/>
                    <a:pt x="538" y="776"/>
                  </a:cubicBezTo>
                  <a:cubicBezTo>
                    <a:pt x="518" y="796"/>
                    <a:pt x="578" y="836"/>
                    <a:pt x="558" y="876"/>
                  </a:cubicBezTo>
                  <a:cubicBezTo>
                    <a:pt x="558" y="876"/>
                    <a:pt x="538" y="955"/>
                    <a:pt x="518" y="995"/>
                  </a:cubicBezTo>
                  <a:cubicBezTo>
                    <a:pt x="419" y="1174"/>
                    <a:pt x="439" y="1274"/>
                    <a:pt x="399" y="1433"/>
                  </a:cubicBezTo>
                  <a:cubicBezTo>
                    <a:pt x="399" y="1513"/>
                    <a:pt x="319" y="1552"/>
                    <a:pt x="299" y="1632"/>
                  </a:cubicBezTo>
                  <a:cubicBezTo>
                    <a:pt x="260" y="1811"/>
                    <a:pt x="279" y="2149"/>
                    <a:pt x="260" y="2249"/>
                  </a:cubicBezTo>
                  <a:cubicBezTo>
                    <a:pt x="260" y="2308"/>
                    <a:pt x="180" y="2388"/>
                    <a:pt x="160" y="2448"/>
                  </a:cubicBezTo>
                  <a:cubicBezTo>
                    <a:pt x="120" y="2746"/>
                    <a:pt x="80" y="3064"/>
                    <a:pt x="61" y="3363"/>
                  </a:cubicBezTo>
                  <a:cubicBezTo>
                    <a:pt x="41" y="3482"/>
                    <a:pt x="100" y="3622"/>
                    <a:pt x="100" y="3761"/>
                  </a:cubicBezTo>
                  <a:cubicBezTo>
                    <a:pt x="100" y="3840"/>
                    <a:pt x="21" y="3940"/>
                    <a:pt x="1" y="4000"/>
                  </a:cubicBezTo>
                  <a:cubicBezTo>
                    <a:pt x="1" y="4099"/>
                    <a:pt x="21" y="4179"/>
                    <a:pt x="21" y="4258"/>
                  </a:cubicBezTo>
                  <a:cubicBezTo>
                    <a:pt x="21" y="4855"/>
                    <a:pt x="41" y="5372"/>
                    <a:pt x="41" y="5830"/>
                  </a:cubicBezTo>
                  <a:cubicBezTo>
                    <a:pt x="41" y="6029"/>
                    <a:pt x="1" y="6208"/>
                    <a:pt x="21" y="6387"/>
                  </a:cubicBezTo>
                  <a:cubicBezTo>
                    <a:pt x="41" y="6566"/>
                    <a:pt x="120" y="6765"/>
                    <a:pt x="180" y="6944"/>
                  </a:cubicBezTo>
                  <a:cubicBezTo>
                    <a:pt x="260" y="7282"/>
                    <a:pt x="319" y="7521"/>
                    <a:pt x="399" y="7800"/>
                  </a:cubicBezTo>
                  <a:cubicBezTo>
                    <a:pt x="439" y="7919"/>
                    <a:pt x="538" y="8337"/>
                    <a:pt x="538" y="8496"/>
                  </a:cubicBezTo>
                  <a:cubicBezTo>
                    <a:pt x="538" y="8556"/>
                    <a:pt x="478" y="8576"/>
                    <a:pt x="498" y="8675"/>
                  </a:cubicBezTo>
                  <a:cubicBezTo>
                    <a:pt x="518" y="8775"/>
                    <a:pt x="598" y="8854"/>
                    <a:pt x="638" y="8974"/>
                  </a:cubicBezTo>
                  <a:cubicBezTo>
                    <a:pt x="677" y="9093"/>
                    <a:pt x="697" y="9232"/>
                    <a:pt x="737" y="9352"/>
                  </a:cubicBezTo>
                  <a:cubicBezTo>
                    <a:pt x="797" y="9590"/>
                    <a:pt x="936" y="9809"/>
                    <a:pt x="996" y="10048"/>
                  </a:cubicBezTo>
                  <a:cubicBezTo>
                    <a:pt x="1155" y="10665"/>
                    <a:pt x="1274" y="11321"/>
                    <a:pt x="1593" y="11958"/>
                  </a:cubicBezTo>
                  <a:cubicBezTo>
                    <a:pt x="1831" y="11958"/>
                    <a:pt x="1851" y="12356"/>
                    <a:pt x="2030" y="12455"/>
                  </a:cubicBezTo>
                  <a:cubicBezTo>
                    <a:pt x="2249" y="12376"/>
                    <a:pt x="2090" y="12137"/>
                    <a:pt x="2090" y="11958"/>
                  </a:cubicBezTo>
                  <a:cubicBezTo>
                    <a:pt x="2030" y="11859"/>
                    <a:pt x="2329" y="11918"/>
                    <a:pt x="2189" y="11779"/>
                  </a:cubicBezTo>
                  <a:cubicBezTo>
                    <a:pt x="2170" y="11600"/>
                    <a:pt x="2070" y="11520"/>
                    <a:pt x="1991" y="1142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4"/>
            <p:cNvSpPr/>
            <p:nvPr/>
          </p:nvSpPr>
          <p:spPr>
            <a:xfrm>
              <a:off x="618625" y="433625"/>
              <a:ext cx="671525" cy="687425"/>
            </a:xfrm>
            <a:custGeom>
              <a:avLst/>
              <a:gdLst/>
              <a:ahLst/>
              <a:cxnLst/>
              <a:rect l="l" t="t" r="r" b="b"/>
              <a:pathLst>
                <a:path w="26861" h="27497" extrusionOk="0">
                  <a:moveTo>
                    <a:pt x="26781" y="15479"/>
                  </a:moveTo>
                  <a:cubicBezTo>
                    <a:pt x="26721" y="14823"/>
                    <a:pt x="26701" y="14186"/>
                    <a:pt x="26582" y="13629"/>
                  </a:cubicBezTo>
                  <a:cubicBezTo>
                    <a:pt x="26542" y="13430"/>
                    <a:pt x="26443" y="13251"/>
                    <a:pt x="26403" y="13052"/>
                  </a:cubicBezTo>
                  <a:cubicBezTo>
                    <a:pt x="26224" y="12236"/>
                    <a:pt x="26164" y="11401"/>
                    <a:pt x="25945" y="10605"/>
                  </a:cubicBezTo>
                  <a:cubicBezTo>
                    <a:pt x="25866" y="10346"/>
                    <a:pt x="25726" y="10088"/>
                    <a:pt x="25647" y="9829"/>
                  </a:cubicBezTo>
                  <a:cubicBezTo>
                    <a:pt x="25567" y="9570"/>
                    <a:pt x="25567" y="9292"/>
                    <a:pt x="25488" y="9013"/>
                  </a:cubicBezTo>
                  <a:cubicBezTo>
                    <a:pt x="25408" y="8735"/>
                    <a:pt x="25289" y="8476"/>
                    <a:pt x="25189" y="8217"/>
                  </a:cubicBezTo>
                  <a:cubicBezTo>
                    <a:pt x="25070" y="7819"/>
                    <a:pt x="24851" y="7422"/>
                    <a:pt x="24712" y="7183"/>
                  </a:cubicBezTo>
                  <a:cubicBezTo>
                    <a:pt x="24592" y="6964"/>
                    <a:pt x="24553" y="6765"/>
                    <a:pt x="24473" y="6606"/>
                  </a:cubicBezTo>
                  <a:cubicBezTo>
                    <a:pt x="24334" y="6248"/>
                    <a:pt x="24095" y="5929"/>
                    <a:pt x="23896" y="5611"/>
                  </a:cubicBezTo>
                  <a:cubicBezTo>
                    <a:pt x="23836" y="5511"/>
                    <a:pt x="23856" y="5372"/>
                    <a:pt x="23797" y="5293"/>
                  </a:cubicBezTo>
                  <a:cubicBezTo>
                    <a:pt x="23737" y="5193"/>
                    <a:pt x="23598" y="5133"/>
                    <a:pt x="23538" y="5034"/>
                  </a:cubicBezTo>
                  <a:cubicBezTo>
                    <a:pt x="23538" y="5034"/>
                    <a:pt x="23538" y="4934"/>
                    <a:pt x="23498" y="4895"/>
                  </a:cubicBezTo>
                  <a:cubicBezTo>
                    <a:pt x="23319" y="4636"/>
                    <a:pt x="23160" y="4338"/>
                    <a:pt x="22961" y="4119"/>
                  </a:cubicBezTo>
                  <a:cubicBezTo>
                    <a:pt x="22881" y="4019"/>
                    <a:pt x="22782" y="3940"/>
                    <a:pt x="22702" y="3840"/>
                  </a:cubicBezTo>
                  <a:cubicBezTo>
                    <a:pt x="22603" y="3721"/>
                    <a:pt x="22523" y="3582"/>
                    <a:pt x="22503" y="3562"/>
                  </a:cubicBezTo>
                  <a:cubicBezTo>
                    <a:pt x="22424" y="3442"/>
                    <a:pt x="22284" y="3422"/>
                    <a:pt x="22185" y="3323"/>
                  </a:cubicBezTo>
                  <a:cubicBezTo>
                    <a:pt x="22145" y="3263"/>
                    <a:pt x="22165" y="3204"/>
                    <a:pt x="22145" y="3164"/>
                  </a:cubicBezTo>
                  <a:cubicBezTo>
                    <a:pt x="22105" y="3124"/>
                    <a:pt x="22006" y="3104"/>
                    <a:pt x="21966" y="3044"/>
                  </a:cubicBezTo>
                  <a:cubicBezTo>
                    <a:pt x="21707" y="2746"/>
                    <a:pt x="21409" y="2388"/>
                    <a:pt x="21051" y="2129"/>
                  </a:cubicBezTo>
                  <a:cubicBezTo>
                    <a:pt x="20951" y="2069"/>
                    <a:pt x="20832" y="2050"/>
                    <a:pt x="20752" y="1990"/>
                  </a:cubicBezTo>
                  <a:cubicBezTo>
                    <a:pt x="20633" y="1910"/>
                    <a:pt x="20553" y="1811"/>
                    <a:pt x="20454" y="1731"/>
                  </a:cubicBezTo>
                  <a:cubicBezTo>
                    <a:pt x="20255" y="1592"/>
                    <a:pt x="20056" y="1492"/>
                    <a:pt x="19837" y="1373"/>
                  </a:cubicBezTo>
                  <a:cubicBezTo>
                    <a:pt x="19419" y="1134"/>
                    <a:pt x="19002" y="955"/>
                    <a:pt x="18584" y="756"/>
                  </a:cubicBezTo>
                  <a:cubicBezTo>
                    <a:pt x="17768" y="398"/>
                    <a:pt x="16912" y="140"/>
                    <a:pt x="16077" y="40"/>
                  </a:cubicBezTo>
                  <a:cubicBezTo>
                    <a:pt x="15321" y="40"/>
                    <a:pt x="14604" y="0"/>
                    <a:pt x="13928" y="40"/>
                  </a:cubicBezTo>
                  <a:cubicBezTo>
                    <a:pt x="13829" y="40"/>
                    <a:pt x="13749" y="0"/>
                    <a:pt x="13649" y="20"/>
                  </a:cubicBezTo>
                  <a:cubicBezTo>
                    <a:pt x="13590" y="20"/>
                    <a:pt x="13510" y="80"/>
                    <a:pt x="13451" y="100"/>
                  </a:cubicBezTo>
                  <a:cubicBezTo>
                    <a:pt x="13271" y="120"/>
                    <a:pt x="13072" y="100"/>
                    <a:pt x="12913" y="120"/>
                  </a:cubicBezTo>
                  <a:cubicBezTo>
                    <a:pt x="12754" y="159"/>
                    <a:pt x="12595" y="219"/>
                    <a:pt x="12436" y="279"/>
                  </a:cubicBezTo>
                  <a:cubicBezTo>
                    <a:pt x="12356" y="299"/>
                    <a:pt x="12277" y="299"/>
                    <a:pt x="12197" y="319"/>
                  </a:cubicBezTo>
                  <a:cubicBezTo>
                    <a:pt x="12197" y="319"/>
                    <a:pt x="12157" y="418"/>
                    <a:pt x="12137" y="418"/>
                  </a:cubicBezTo>
                  <a:cubicBezTo>
                    <a:pt x="12098" y="458"/>
                    <a:pt x="12018" y="398"/>
                    <a:pt x="11978" y="418"/>
                  </a:cubicBezTo>
                  <a:cubicBezTo>
                    <a:pt x="11401" y="617"/>
                    <a:pt x="10765" y="756"/>
                    <a:pt x="10168" y="876"/>
                  </a:cubicBezTo>
                  <a:cubicBezTo>
                    <a:pt x="9790" y="955"/>
                    <a:pt x="9451" y="1055"/>
                    <a:pt x="9113" y="1174"/>
                  </a:cubicBezTo>
                  <a:cubicBezTo>
                    <a:pt x="6944" y="1393"/>
                    <a:pt x="5034" y="2030"/>
                    <a:pt x="3284" y="3960"/>
                  </a:cubicBezTo>
                  <a:cubicBezTo>
                    <a:pt x="3204" y="4039"/>
                    <a:pt x="3124" y="4139"/>
                    <a:pt x="3065" y="4238"/>
                  </a:cubicBezTo>
                  <a:cubicBezTo>
                    <a:pt x="3045" y="4218"/>
                    <a:pt x="3025" y="4198"/>
                    <a:pt x="3025" y="4198"/>
                  </a:cubicBezTo>
                  <a:cubicBezTo>
                    <a:pt x="2925" y="4079"/>
                    <a:pt x="2826" y="4159"/>
                    <a:pt x="2746" y="4178"/>
                  </a:cubicBezTo>
                  <a:cubicBezTo>
                    <a:pt x="2707" y="4198"/>
                    <a:pt x="2647" y="4238"/>
                    <a:pt x="2607" y="4278"/>
                  </a:cubicBezTo>
                  <a:cubicBezTo>
                    <a:pt x="2408" y="4417"/>
                    <a:pt x="2209" y="4636"/>
                    <a:pt x="2070" y="4895"/>
                  </a:cubicBezTo>
                  <a:cubicBezTo>
                    <a:pt x="2010" y="5034"/>
                    <a:pt x="2010" y="5153"/>
                    <a:pt x="1950" y="5293"/>
                  </a:cubicBezTo>
                  <a:cubicBezTo>
                    <a:pt x="1692" y="5790"/>
                    <a:pt x="1294" y="6287"/>
                    <a:pt x="1135" y="6765"/>
                  </a:cubicBezTo>
                  <a:cubicBezTo>
                    <a:pt x="1095" y="6964"/>
                    <a:pt x="1214" y="7262"/>
                    <a:pt x="956" y="7322"/>
                  </a:cubicBezTo>
                  <a:cubicBezTo>
                    <a:pt x="1055" y="7501"/>
                    <a:pt x="916" y="7800"/>
                    <a:pt x="816" y="8018"/>
                  </a:cubicBezTo>
                  <a:cubicBezTo>
                    <a:pt x="737" y="8138"/>
                    <a:pt x="677" y="8217"/>
                    <a:pt x="598" y="8277"/>
                  </a:cubicBezTo>
                  <a:cubicBezTo>
                    <a:pt x="538" y="9033"/>
                    <a:pt x="239" y="9789"/>
                    <a:pt x="160" y="10545"/>
                  </a:cubicBezTo>
                  <a:cubicBezTo>
                    <a:pt x="80" y="11301"/>
                    <a:pt x="1" y="12018"/>
                    <a:pt x="1" y="12674"/>
                  </a:cubicBezTo>
                  <a:cubicBezTo>
                    <a:pt x="21" y="13768"/>
                    <a:pt x="40" y="14743"/>
                    <a:pt x="200" y="15798"/>
                  </a:cubicBezTo>
                  <a:cubicBezTo>
                    <a:pt x="239" y="15957"/>
                    <a:pt x="319" y="16136"/>
                    <a:pt x="359" y="16315"/>
                  </a:cubicBezTo>
                  <a:cubicBezTo>
                    <a:pt x="418" y="16494"/>
                    <a:pt x="458" y="16673"/>
                    <a:pt x="518" y="16872"/>
                  </a:cubicBezTo>
                  <a:cubicBezTo>
                    <a:pt x="478" y="16912"/>
                    <a:pt x="498" y="16912"/>
                    <a:pt x="538" y="16932"/>
                  </a:cubicBezTo>
                  <a:cubicBezTo>
                    <a:pt x="598" y="17151"/>
                    <a:pt x="677" y="17370"/>
                    <a:pt x="757" y="17569"/>
                  </a:cubicBezTo>
                  <a:cubicBezTo>
                    <a:pt x="757" y="17608"/>
                    <a:pt x="757" y="17648"/>
                    <a:pt x="737" y="17688"/>
                  </a:cubicBezTo>
                  <a:cubicBezTo>
                    <a:pt x="777" y="17728"/>
                    <a:pt x="816" y="17768"/>
                    <a:pt x="836" y="17807"/>
                  </a:cubicBezTo>
                  <a:cubicBezTo>
                    <a:pt x="916" y="17986"/>
                    <a:pt x="1015" y="18185"/>
                    <a:pt x="1095" y="18364"/>
                  </a:cubicBezTo>
                  <a:cubicBezTo>
                    <a:pt x="1095" y="18364"/>
                    <a:pt x="1095" y="18384"/>
                    <a:pt x="1135" y="18424"/>
                  </a:cubicBezTo>
                  <a:cubicBezTo>
                    <a:pt x="1175" y="18504"/>
                    <a:pt x="1214" y="18583"/>
                    <a:pt x="1254" y="18683"/>
                  </a:cubicBezTo>
                  <a:cubicBezTo>
                    <a:pt x="1254" y="18742"/>
                    <a:pt x="1294" y="18802"/>
                    <a:pt x="1354" y="18842"/>
                  </a:cubicBezTo>
                  <a:cubicBezTo>
                    <a:pt x="1473" y="19041"/>
                    <a:pt x="1592" y="19220"/>
                    <a:pt x="1732" y="19419"/>
                  </a:cubicBezTo>
                  <a:cubicBezTo>
                    <a:pt x="3264" y="21588"/>
                    <a:pt x="5850" y="22841"/>
                    <a:pt x="8476" y="23299"/>
                  </a:cubicBezTo>
                  <a:cubicBezTo>
                    <a:pt x="10327" y="23637"/>
                    <a:pt x="12197" y="23617"/>
                    <a:pt x="14087" y="23518"/>
                  </a:cubicBezTo>
                  <a:cubicBezTo>
                    <a:pt x="13988" y="23537"/>
                    <a:pt x="13888" y="23557"/>
                    <a:pt x="13789" y="23577"/>
                  </a:cubicBezTo>
                  <a:cubicBezTo>
                    <a:pt x="13709" y="23597"/>
                    <a:pt x="13530" y="23617"/>
                    <a:pt x="13451" y="23657"/>
                  </a:cubicBezTo>
                  <a:cubicBezTo>
                    <a:pt x="13431" y="23657"/>
                    <a:pt x="13411" y="23756"/>
                    <a:pt x="13391" y="23756"/>
                  </a:cubicBezTo>
                  <a:cubicBezTo>
                    <a:pt x="13331" y="23776"/>
                    <a:pt x="13252" y="23717"/>
                    <a:pt x="13172" y="23717"/>
                  </a:cubicBezTo>
                  <a:cubicBezTo>
                    <a:pt x="12913" y="23717"/>
                    <a:pt x="12734" y="23736"/>
                    <a:pt x="12535" y="23736"/>
                  </a:cubicBezTo>
                  <a:cubicBezTo>
                    <a:pt x="12376" y="23736"/>
                    <a:pt x="12217" y="23796"/>
                    <a:pt x="12078" y="23677"/>
                  </a:cubicBezTo>
                  <a:cubicBezTo>
                    <a:pt x="11899" y="23717"/>
                    <a:pt x="11640" y="23796"/>
                    <a:pt x="11381" y="23836"/>
                  </a:cubicBezTo>
                  <a:cubicBezTo>
                    <a:pt x="11302" y="23856"/>
                    <a:pt x="11123" y="23876"/>
                    <a:pt x="11123" y="23876"/>
                  </a:cubicBezTo>
                  <a:cubicBezTo>
                    <a:pt x="11083" y="23876"/>
                    <a:pt x="11083" y="23836"/>
                    <a:pt x="11063" y="23836"/>
                  </a:cubicBezTo>
                  <a:cubicBezTo>
                    <a:pt x="10944" y="23856"/>
                    <a:pt x="10824" y="23915"/>
                    <a:pt x="10705" y="23915"/>
                  </a:cubicBezTo>
                  <a:cubicBezTo>
                    <a:pt x="10148" y="23955"/>
                    <a:pt x="9272" y="23537"/>
                    <a:pt x="9093" y="24194"/>
                  </a:cubicBezTo>
                  <a:cubicBezTo>
                    <a:pt x="9014" y="24492"/>
                    <a:pt x="9073" y="24711"/>
                    <a:pt x="9193" y="24851"/>
                  </a:cubicBezTo>
                  <a:cubicBezTo>
                    <a:pt x="9213" y="24890"/>
                    <a:pt x="9332" y="24871"/>
                    <a:pt x="9412" y="24930"/>
                  </a:cubicBezTo>
                  <a:cubicBezTo>
                    <a:pt x="9491" y="24970"/>
                    <a:pt x="9571" y="25010"/>
                    <a:pt x="9611" y="25109"/>
                  </a:cubicBezTo>
                  <a:cubicBezTo>
                    <a:pt x="10148" y="25109"/>
                    <a:pt x="10745" y="24990"/>
                    <a:pt x="11322" y="24950"/>
                  </a:cubicBezTo>
                  <a:cubicBezTo>
                    <a:pt x="11381" y="24930"/>
                    <a:pt x="11461" y="24890"/>
                    <a:pt x="11521" y="24890"/>
                  </a:cubicBezTo>
                  <a:cubicBezTo>
                    <a:pt x="11580" y="24890"/>
                    <a:pt x="11640" y="24950"/>
                    <a:pt x="11720" y="24950"/>
                  </a:cubicBezTo>
                  <a:cubicBezTo>
                    <a:pt x="11859" y="24930"/>
                    <a:pt x="12018" y="24851"/>
                    <a:pt x="12157" y="24851"/>
                  </a:cubicBezTo>
                  <a:cubicBezTo>
                    <a:pt x="12197" y="24831"/>
                    <a:pt x="12297" y="24890"/>
                    <a:pt x="12356" y="24890"/>
                  </a:cubicBezTo>
                  <a:cubicBezTo>
                    <a:pt x="12436" y="24890"/>
                    <a:pt x="12495" y="24851"/>
                    <a:pt x="12575" y="24831"/>
                  </a:cubicBezTo>
                  <a:cubicBezTo>
                    <a:pt x="12655" y="24831"/>
                    <a:pt x="12714" y="24890"/>
                    <a:pt x="12774" y="24890"/>
                  </a:cubicBezTo>
                  <a:cubicBezTo>
                    <a:pt x="13013" y="24871"/>
                    <a:pt x="13192" y="24751"/>
                    <a:pt x="13371" y="24910"/>
                  </a:cubicBezTo>
                  <a:cubicBezTo>
                    <a:pt x="13590" y="24811"/>
                    <a:pt x="13829" y="24771"/>
                    <a:pt x="14027" y="24731"/>
                  </a:cubicBezTo>
                  <a:cubicBezTo>
                    <a:pt x="14127" y="24691"/>
                    <a:pt x="14127" y="24731"/>
                    <a:pt x="14226" y="24711"/>
                  </a:cubicBezTo>
                  <a:cubicBezTo>
                    <a:pt x="14525" y="24652"/>
                    <a:pt x="14843" y="24532"/>
                    <a:pt x="15142" y="24492"/>
                  </a:cubicBezTo>
                  <a:cubicBezTo>
                    <a:pt x="15261" y="24473"/>
                    <a:pt x="15380" y="24532"/>
                    <a:pt x="15500" y="24512"/>
                  </a:cubicBezTo>
                  <a:cubicBezTo>
                    <a:pt x="15599" y="24512"/>
                    <a:pt x="15679" y="24413"/>
                    <a:pt x="15778" y="24393"/>
                  </a:cubicBezTo>
                  <a:cubicBezTo>
                    <a:pt x="16534" y="24154"/>
                    <a:pt x="17310" y="24274"/>
                    <a:pt x="18126" y="24055"/>
                  </a:cubicBezTo>
                  <a:cubicBezTo>
                    <a:pt x="18285" y="24015"/>
                    <a:pt x="18444" y="23935"/>
                    <a:pt x="18604" y="23876"/>
                  </a:cubicBezTo>
                  <a:cubicBezTo>
                    <a:pt x="18604" y="23876"/>
                    <a:pt x="18663" y="23935"/>
                    <a:pt x="18703" y="23915"/>
                  </a:cubicBezTo>
                  <a:cubicBezTo>
                    <a:pt x="18822" y="23896"/>
                    <a:pt x="19002" y="23836"/>
                    <a:pt x="19141" y="23796"/>
                  </a:cubicBezTo>
                  <a:cubicBezTo>
                    <a:pt x="20215" y="23458"/>
                    <a:pt x="21230" y="22960"/>
                    <a:pt x="22066" y="22264"/>
                  </a:cubicBezTo>
                  <a:cubicBezTo>
                    <a:pt x="22125" y="22204"/>
                    <a:pt x="22185" y="22165"/>
                    <a:pt x="22245" y="22105"/>
                  </a:cubicBezTo>
                  <a:cubicBezTo>
                    <a:pt x="22563" y="21806"/>
                    <a:pt x="22861" y="21448"/>
                    <a:pt x="23100" y="21170"/>
                  </a:cubicBezTo>
                  <a:cubicBezTo>
                    <a:pt x="23319" y="20931"/>
                    <a:pt x="23558" y="20414"/>
                    <a:pt x="23797" y="20175"/>
                  </a:cubicBezTo>
                  <a:cubicBezTo>
                    <a:pt x="23816" y="20155"/>
                    <a:pt x="23777" y="20115"/>
                    <a:pt x="23777" y="20076"/>
                  </a:cubicBezTo>
                  <a:cubicBezTo>
                    <a:pt x="24015" y="19598"/>
                    <a:pt x="24155" y="19041"/>
                    <a:pt x="24254" y="18782"/>
                  </a:cubicBezTo>
                  <a:cubicBezTo>
                    <a:pt x="24413" y="18364"/>
                    <a:pt x="24433" y="17867"/>
                    <a:pt x="24533" y="17390"/>
                  </a:cubicBezTo>
                  <a:cubicBezTo>
                    <a:pt x="24612" y="16872"/>
                    <a:pt x="24771" y="16375"/>
                    <a:pt x="24732" y="15798"/>
                  </a:cubicBezTo>
                  <a:cubicBezTo>
                    <a:pt x="24712" y="15559"/>
                    <a:pt x="24712" y="15440"/>
                    <a:pt x="24712" y="15320"/>
                  </a:cubicBezTo>
                  <a:cubicBezTo>
                    <a:pt x="24712" y="15082"/>
                    <a:pt x="24632" y="14843"/>
                    <a:pt x="24612" y="14604"/>
                  </a:cubicBezTo>
                  <a:cubicBezTo>
                    <a:pt x="24592" y="14505"/>
                    <a:pt x="24652" y="14425"/>
                    <a:pt x="24632" y="14326"/>
                  </a:cubicBezTo>
                  <a:cubicBezTo>
                    <a:pt x="24573" y="13589"/>
                    <a:pt x="24493" y="12833"/>
                    <a:pt x="24354" y="12097"/>
                  </a:cubicBezTo>
                  <a:cubicBezTo>
                    <a:pt x="24194" y="11361"/>
                    <a:pt x="24015" y="10665"/>
                    <a:pt x="23797" y="9988"/>
                  </a:cubicBezTo>
                  <a:cubicBezTo>
                    <a:pt x="23757" y="9909"/>
                    <a:pt x="23816" y="9809"/>
                    <a:pt x="23777" y="9749"/>
                  </a:cubicBezTo>
                  <a:cubicBezTo>
                    <a:pt x="23757" y="9670"/>
                    <a:pt x="23657" y="9630"/>
                    <a:pt x="23617" y="9550"/>
                  </a:cubicBezTo>
                  <a:cubicBezTo>
                    <a:pt x="23598" y="9511"/>
                    <a:pt x="23657" y="9471"/>
                    <a:pt x="23637" y="9431"/>
                  </a:cubicBezTo>
                  <a:cubicBezTo>
                    <a:pt x="23617" y="9312"/>
                    <a:pt x="23419" y="8954"/>
                    <a:pt x="23379" y="8914"/>
                  </a:cubicBezTo>
                  <a:cubicBezTo>
                    <a:pt x="23339" y="8874"/>
                    <a:pt x="23419" y="8854"/>
                    <a:pt x="23399" y="8834"/>
                  </a:cubicBezTo>
                  <a:cubicBezTo>
                    <a:pt x="23379" y="8774"/>
                    <a:pt x="23339" y="8774"/>
                    <a:pt x="23319" y="8755"/>
                  </a:cubicBezTo>
                  <a:cubicBezTo>
                    <a:pt x="23299" y="8695"/>
                    <a:pt x="23359" y="8655"/>
                    <a:pt x="23319" y="8615"/>
                  </a:cubicBezTo>
                  <a:cubicBezTo>
                    <a:pt x="23279" y="8456"/>
                    <a:pt x="23140" y="8337"/>
                    <a:pt x="23080" y="8197"/>
                  </a:cubicBezTo>
                  <a:cubicBezTo>
                    <a:pt x="23060" y="8158"/>
                    <a:pt x="23100" y="8118"/>
                    <a:pt x="23100" y="8098"/>
                  </a:cubicBezTo>
                  <a:cubicBezTo>
                    <a:pt x="23080" y="8058"/>
                    <a:pt x="23021" y="8058"/>
                    <a:pt x="23001" y="8018"/>
                  </a:cubicBezTo>
                  <a:cubicBezTo>
                    <a:pt x="22941" y="7879"/>
                    <a:pt x="22842" y="7740"/>
                    <a:pt x="22782" y="7581"/>
                  </a:cubicBezTo>
                  <a:cubicBezTo>
                    <a:pt x="22742" y="7501"/>
                    <a:pt x="22762" y="7402"/>
                    <a:pt x="22722" y="7322"/>
                  </a:cubicBezTo>
                  <a:cubicBezTo>
                    <a:pt x="22643" y="7163"/>
                    <a:pt x="22503" y="7043"/>
                    <a:pt x="22404" y="6884"/>
                  </a:cubicBezTo>
                  <a:cubicBezTo>
                    <a:pt x="22245" y="6626"/>
                    <a:pt x="22066" y="6307"/>
                    <a:pt x="21887" y="5969"/>
                  </a:cubicBezTo>
                  <a:cubicBezTo>
                    <a:pt x="21767" y="5790"/>
                    <a:pt x="21727" y="5591"/>
                    <a:pt x="21648" y="5472"/>
                  </a:cubicBezTo>
                  <a:cubicBezTo>
                    <a:pt x="21608" y="5412"/>
                    <a:pt x="21469" y="5392"/>
                    <a:pt x="21429" y="5332"/>
                  </a:cubicBezTo>
                  <a:cubicBezTo>
                    <a:pt x="21389" y="5273"/>
                    <a:pt x="21369" y="5153"/>
                    <a:pt x="21329" y="5094"/>
                  </a:cubicBezTo>
                  <a:cubicBezTo>
                    <a:pt x="21310" y="5054"/>
                    <a:pt x="21250" y="5094"/>
                    <a:pt x="21230" y="5034"/>
                  </a:cubicBezTo>
                  <a:cubicBezTo>
                    <a:pt x="21230" y="5014"/>
                    <a:pt x="21270" y="4915"/>
                    <a:pt x="21270" y="4895"/>
                  </a:cubicBezTo>
                  <a:cubicBezTo>
                    <a:pt x="21210" y="4815"/>
                    <a:pt x="21111" y="4775"/>
                    <a:pt x="21071" y="4716"/>
                  </a:cubicBezTo>
                  <a:cubicBezTo>
                    <a:pt x="20852" y="4457"/>
                    <a:pt x="20534" y="4298"/>
                    <a:pt x="20295" y="4079"/>
                  </a:cubicBezTo>
                  <a:cubicBezTo>
                    <a:pt x="20156" y="3960"/>
                    <a:pt x="20036" y="3840"/>
                    <a:pt x="19897" y="3721"/>
                  </a:cubicBezTo>
                  <a:cubicBezTo>
                    <a:pt x="19857" y="3701"/>
                    <a:pt x="19797" y="3701"/>
                    <a:pt x="19797" y="3701"/>
                  </a:cubicBezTo>
                  <a:cubicBezTo>
                    <a:pt x="19738" y="3661"/>
                    <a:pt x="19758" y="3601"/>
                    <a:pt x="19738" y="3582"/>
                  </a:cubicBezTo>
                  <a:cubicBezTo>
                    <a:pt x="19698" y="3542"/>
                    <a:pt x="19579" y="3422"/>
                    <a:pt x="19579" y="3422"/>
                  </a:cubicBezTo>
                  <a:cubicBezTo>
                    <a:pt x="19081" y="3005"/>
                    <a:pt x="18564" y="2666"/>
                    <a:pt x="18106" y="2189"/>
                  </a:cubicBezTo>
                  <a:cubicBezTo>
                    <a:pt x="18345" y="2209"/>
                    <a:pt x="18524" y="2328"/>
                    <a:pt x="18723" y="2447"/>
                  </a:cubicBezTo>
                  <a:cubicBezTo>
                    <a:pt x="19141" y="2706"/>
                    <a:pt x="19559" y="2925"/>
                    <a:pt x="19937" y="3184"/>
                  </a:cubicBezTo>
                  <a:cubicBezTo>
                    <a:pt x="20016" y="3243"/>
                    <a:pt x="20116" y="3323"/>
                    <a:pt x="20215" y="3383"/>
                  </a:cubicBezTo>
                  <a:cubicBezTo>
                    <a:pt x="20315" y="3422"/>
                    <a:pt x="20454" y="3422"/>
                    <a:pt x="20534" y="3482"/>
                  </a:cubicBezTo>
                  <a:cubicBezTo>
                    <a:pt x="20573" y="3522"/>
                    <a:pt x="20633" y="3562"/>
                    <a:pt x="20693" y="3601"/>
                  </a:cubicBezTo>
                  <a:cubicBezTo>
                    <a:pt x="20733" y="3641"/>
                    <a:pt x="20792" y="3681"/>
                    <a:pt x="20792" y="3681"/>
                  </a:cubicBezTo>
                  <a:cubicBezTo>
                    <a:pt x="20792" y="3701"/>
                    <a:pt x="20772" y="3761"/>
                    <a:pt x="20812" y="3800"/>
                  </a:cubicBezTo>
                  <a:cubicBezTo>
                    <a:pt x="20852" y="3820"/>
                    <a:pt x="20971" y="3820"/>
                    <a:pt x="21011" y="3860"/>
                  </a:cubicBezTo>
                  <a:cubicBezTo>
                    <a:pt x="21031" y="3880"/>
                    <a:pt x="20991" y="3920"/>
                    <a:pt x="21011" y="3940"/>
                  </a:cubicBezTo>
                  <a:cubicBezTo>
                    <a:pt x="21031" y="3979"/>
                    <a:pt x="21071" y="3960"/>
                    <a:pt x="21111" y="3999"/>
                  </a:cubicBezTo>
                  <a:cubicBezTo>
                    <a:pt x="21310" y="4198"/>
                    <a:pt x="21389" y="4497"/>
                    <a:pt x="21668" y="4656"/>
                  </a:cubicBezTo>
                  <a:cubicBezTo>
                    <a:pt x="21707" y="5133"/>
                    <a:pt x="22105" y="5492"/>
                    <a:pt x="22404" y="5949"/>
                  </a:cubicBezTo>
                  <a:cubicBezTo>
                    <a:pt x="22503" y="6069"/>
                    <a:pt x="22603" y="6208"/>
                    <a:pt x="22682" y="6347"/>
                  </a:cubicBezTo>
                  <a:cubicBezTo>
                    <a:pt x="22702" y="6407"/>
                    <a:pt x="22643" y="6486"/>
                    <a:pt x="22662" y="6546"/>
                  </a:cubicBezTo>
                  <a:cubicBezTo>
                    <a:pt x="22682" y="6606"/>
                    <a:pt x="22782" y="6665"/>
                    <a:pt x="22802" y="6725"/>
                  </a:cubicBezTo>
                  <a:cubicBezTo>
                    <a:pt x="22921" y="6984"/>
                    <a:pt x="23060" y="7223"/>
                    <a:pt x="23200" y="7481"/>
                  </a:cubicBezTo>
                  <a:cubicBezTo>
                    <a:pt x="23419" y="7939"/>
                    <a:pt x="23498" y="8317"/>
                    <a:pt x="23677" y="8655"/>
                  </a:cubicBezTo>
                  <a:cubicBezTo>
                    <a:pt x="23856" y="9013"/>
                    <a:pt x="24035" y="9332"/>
                    <a:pt x="24155" y="9670"/>
                  </a:cubicBezTo>
                  <a:cubicBezTo>
                    <a:pt x="24155" y="9729"/>
                    <a:pt x="24115" y="9809"/>
                    <a:pt x="24135" y="9849"/>
                  </a:cubicBezTo>
                  <a:cubicBezTo>
                    <a:pt x="24155" y="9928"/>
                    <a:pt x="24214" y="9948"/>
                    <a:pt x="24234" y="10008"/>
                  </a:cubicBezTo>
                  <a:cubicBezTo>
                    <a:pt x="24274" y="10127"/>
                    <a:pt x="24234" y="10267"/>
                    <a:pt x="24274" y="10366"/>
                  </a:cubicBezTo>
                  <a:cubicBezTo>
                    <a:pt x="24274" y="10426"/>
                    <a:pt x="24374" y="10426"/>
                    <a:pt x="24393" y="10486"/>
                  </a:cubicBezTo>
                  <a:cubicBezTo>
                    <a:pt x="24433" y="10525"/>
                    <a:pt x="24374" y="10605"/>
                    <a:pt x="24393" y="10645"/>
                  </a:cubicBezTo>
                  <a:cubicBezTo>
                    <a:pt x="24393" y="10704"/>
                    <a:pt x="24413" y="10724"/>
                    <a:pt x="24413" y="10784"/>
                  </a:cubicBezTo>
                  <a:cubicBezTo>
                    <a:pt x="24433" y="11102"/>
                    <a:pt x="24672" y="11202"/>
                    <a:pt x="24752" y="11421"/>
                  </a:cubicBezTo>
                  <a:cubicBezTo>
                    <a:pt x="24831" y="11659"/>
                    <a:pt x="24851" y="11898"/>
                    <a:pt x="24891" y="12157"/>
                  </a:cubicBezTo>
                  <a:cubicBezTo>
                    <a:pt x="24931" y="12475"/>
                    <a:pt x="25030" y="12853"/>
                    <a:pt x="24970" y="13072"/>
                  </a:cubicBezTo>
                  <a:cubicBezTo>
                    <a:pt x="24871" y="13410"/>
                    <a:pt x="25070" y="13729"/>
                    <a:pt x="25130" y="14047"/>
                  </a:cubicBezTo>
                  <a:cubicBezTo>
                    <a:pt x="25189" y="14266"/>
                    <a:pt x="25150" y="14524"/>
                    <a:pt x="25150" y="14664"/>
                  </a:cubicBezTo>
                  <a:cubicBezTo>
                    <a:pt x="25150" y="14723"/>
                    <a:pt x="25209" y="14783"/>
                    <a:pt x="25209" y="14863"/>
                  </a:cubicBezTo>
                  <a:cubicBezTo>
                    <a:pt x="25209" y="14982"/>
                    <a:pt x="25229" y="15101"/>
                    <a:pt x="25229" y="15221"/>
                  </a:cubicBezTo>
                  <a:cubicBezTo>
                    <a:pt x="25249" y="15360"/>
                    <a:pt x="25309" y="15499"/>
                    <a:pt x="25249" y="15639"/>
                  </a:cubicBezTo>
                  <a:cubicBezTo>
                    <a:pt x="25269" y="15778"/>
                    <a:pt x="25408" y="15838"/>
                    <a:pt x="25428" y="15977"/>
                  </a:cubicBezTo>
                  <a:cubicBezTo>
                    <a:pt x="25309" y="16136"/>
                    <a:pt x="25468" y="16335"/>
                    <a:pt x="25468" y="16474"/>
                  </a:cubicBezTo>
                  <a:cubicBezTo>
                    <a:pt x="25468" y="16534"/>
                    <a:pt x="25408" y="16594"/>
                    <a:pt x="25408" y="16653"/>
                  </a:cubicBezTo>
                  <a:cubicBezTo>
                    <a:pt x="25428" y="16852"/>
                    <a:pt x="25488" y="17071"/>
                    <a:pt x="25488" y="17230"/>
                  </a:cubicBezTo>
                  <a:cubicBezTo>
                    <a:pt x="25488" y="17270"/>
                    <a:pt x="25428" y="17350"/>
                    <a:pt x="25428" y="17390"/>
                  </a:cubicBezTo>
                  <a:cubicBezTo>
                    <a:pt x="25408" y="17668"/>
                    <a:pt x="25428" y="17947"/>
                    <a:pt x="25388" y="18245"/>
                  </a:cubicBezTo>
                  <a:cubicBezTo>
                    <a:pt x="25368" y="18524"/>
                    <a:pt x="25329" y="18862"/>
                    <a:pt x="25249" y="19160"/>
                  </a:cubicBezTo>
                  <a:cubicBezTo>
                    <a:pt x="25150" y="19598"/>
                    <a:pt x="24970" y="19996"/>
                    <a:pt x="24851" y="20394"/>
                  </a:cubicBezTo>
                  <a:cubicBezTo>
                    <a:pt x="24851" y="20394"/>
                    <a:pt x="24771" y="20414"/>
                    <a:pt x="24752" y="20473"/>
                  </a:cubicBezTo>
                  <a:cubicBezTo>
                    <a:pt x="24712" y="20613"/>
                    <a:pt x="24712" y="20812"/>
                    <a:pt x="24652" y="20931"/>
                  </a:cubicBezTo>
                  <a:cubicBezTo>
                    <a:pt x="24592" y="21110"/>
                    <a:pt x="24433" y="21229"/>
                    <a:pt x="24453" y="21428"/>
                  </a:cubicBezTo>
                  <a:cubicBezTo>
                    <a:pt x="24354" y="21627"/>
                    <a:pt x="24155" y="21747"/>
                    <a:pt x="24075" y="21906"/>
                  </a:cubicBezTo>
                  <a:cubicBezTo>
                    <a:pt x="24035" y="21966"/>
                    <a:pt x="24055" y="22045"/>
                    <a:pt x="23996" y="22105"/>
                  </a:cubicBezTo>
                  <a:cubicBezTo>
                    <a:pt x="23916" y="22165"/>
                    <a:pt x="23836" y="22165"/>
                    <a:pt x="23757" y="22224"/>
                  </a:cubicBezTo>
                  <a:cubicBezTo>
                    <a:pt x="23578" y="22324"/>
                    <a:pt x="23518" y="22463"/>
                    <a:pt x="23419" y="22582"/>
                  </a:cubicBezTo>
                  <a:cubicBezTo>
                    <a:pt x="23339" y="22722"/>
                    <a:pt x="23200" y="22881"/>
                    <a:pt x="23040" y="23000"/>
                  </a:cubicBezTo>
                  <a:cubicBezTo>
                    <a:pt x="22643" y="23319"/>
                    <a:pt x="22105" y="23557"/>
                    <a:pt x="21747" y="23756"/>
                  </a:cubicBezTo>
                  <a:cubicBezTo>
                    <a:pt x="21688" y="23816"/>
                    <a:pt x="21648" y="23816"/>
                    <a:pt x="21568" y="23856"/>
                  </a:cubicBezTo>
                  <a:cubicBezTo>
                    <a:pt x="21409" y="23935"/>
                    <a:pt x="21270" y="24055"/>
                    <a:pt x="21130" y="24114"/>
                  </a:cubicBezTo>
                  <a:cubicBezTo>
                    <a:pt x="20772" y="24254"/>
                    <a:pt x="20414" y="24274"/>
                    <a:pt x="20096" y="24373"/>
                  </a:cubicBezTo>
                  <a:cubicBezTo>
                    <a:pt x="19897" y="24433"/>
                    <a:pt x="19718" y="24572"/>
                    <a:pt x="19519" y="24612"/>
                  </a:cubicBezTo>
                  <a:cubicBezTo>
                    <a:pt x="19280" y="24691"/>
                    <a:pt x="19021" y="24691"/>
                    <a:pt x="18803" y="24711"/>
                  </a:cubicBezTo>
                  <a:cubicBezTo>
                    <a:pt x="18743" y="24771"/>
                    <a:pt x="18624" y="24791"/>
                    <a:pt x="18584" y="24910"/>
                  </a:cubicBezTo>
                  <a:cubicBezTo>
                    <a:pt x="18504" y="24930"/>
                    <a:pt x="18484" y="24811"/>
                    <a:pt x="18405" y="24831"/>
                  </a:cubicBezTo>
                  <a:cubicBezTo>
                    <a:pt x="18405" y="24831"/>
                    <a:pt x="18345" y="24930"/>
                    <a:pt x="18345" y="24930"/>
                  </a:cubicBezTo>
                  <a:cubicBezTo>
                    <a:pt x="18305" y="24950"/>
                    <a:pt x="18246" y="24950"/>
                    <a:pt x="18206" y="24950"/>
                  </a:cubicBezTo>
                  <a:cubicBezTo>
                    <a:pt x="18007" y="24990"/>
                    <a:pt x="17768" y="24930"/>
                    <a:pt x="17629" y="25030"/>
                  </a:cubicBezTo>
                  <a:cubicBezTo>
                    <a:pt x="16912" y="25408"/>
                    <a:pt x="16077" y="25308"/>
                    <a:pt x="15420" y="25646"/>
                  </a:cubicBezTo>
                  <a:cubicBezTo>
                    <a:pt x="15042" y="25706"/>
                    <a:pt x="14425" y="25786"/>
                    <a:pt x="14067" y="26044"/>
                  </a:cubicBezTo>
                  <a:cubicBezTo>
                    <a:pt x="13709" y="25945"/>
                    <a:pt x="13351" y="26124"/>
                    <a:pt x="12993" y="26204"/>
                  </a:cubicBezTo>
                  <a:cubicBezTo>
                    <a:pt x="12774" y="26243"/>
                    <a:pt x="12555" y="26223"/>
                    <a:pt x="12336" y="26263"/>
                  </a:cubicBezTo>
                  <a:cubicBezTo>
                    <a:pt x="12297" y="26263"/>
                    <a:pt x="12177" y="26363"/>
                    <a:pt x="12157" y="26363"/>
                  </a:cubicBezTo>
                  <a:cubicBezTo>
                    <a:pt x="12137" y="26363"/>
                    <a:pt x="12137" y="26303"/>
                    <a:pt x="12098" y="26323"/>
                  </a:cubicBezTo>
                  <a:cubicBezTo>
                    <a:pt x="11978" y="26343"/>
                    <a:pt x="11899" y="26403"/>
                    <a:pt x="11779" y="26422"/>
                  </a:cubicBezTo>
                  <a:cubicBezTo>
                    <a:pt x="11620" y="26442"/>
                    <a:pt x="11441" y="26422"/>
                    <a:pt x="11282" y="26422"/>
                  </a:cubicBezTo>
                  <a:cubicBezTo>
                    <a:pt x="11083" y="26403"/>
                    <a:pt x="10904" y="26343"/>
                    <a:pt x="10725" y="26343"/>
                  </a:cubicBezTo>
                  <a:cubicBezTo>
                    <a:pt x="10347" y="26363"/>
                    <a:pt x="9949" y="26661"/>
                    <a:pt x="9571" y="26482"/>
                  </a:cubicBezTo>
                  <a:cubicBezTo>
                    <a:pt x="9412" y="26582"/>
                    <a:pt x="9292" y="26522"/>
                    <a:pt x="9173" y="26442"/>
                  </a:cubicBezTo>
                  <a:cubicBezTo>
                    <a:pt x="8874" y="26582"/>
                    <a:pt x="8576" y="26522"/>
                    <a:pt x="8297" y="26522"/>
                  </a:cubicBezTo>
                  <a:cubicBezTo>
                    <a:pt x="8118" y="26522"/>
                    <a:pt x="7979" y="26562"/>
                    <a:pt x="7820" y="26562"/>
                  </a:cubicBezTo>
                  <a:cubicBezTo>
                    <a:pt x="7661" y="26542"/>
                    <a:pt x="7621" y="26462"/>
                    <a:pt x="7502" y="26502"/>
                  </a:cubicBezTo>
                  <a:cubicBezTo>
                    <a:pt x="7362" y="26542"/>
                    <a:pt x="6885" y="26403"/>
                    <a:pt x="6765" y="26383"/>
                  </a:cubicBezTo>
                  <a:cubicBezTo>
                    <a:pt x="6686" y="26383"/>
                    <a:pt x="6626" y="26403"/>
                    <a:pt x="6586" y="26383"/>
                  </a:cubicBezTo>
                  <a:cubicBezTo>
                    <a:pt x="6566" y="26383"/>
                    <a:pt x="6566" y="26323"/>
                    <a:pt x="6566" y="26323"/>
                  </a:cubicBezTo>
                  <a:cubicBezTo>
                    <a:pt x="6328" y="26303"/>
                    <a:pt x="5890" y="26243"/>
                    <a:pt x="5790" y="26263"/>
                  </a:cubicBezTo>
                  <a:cubicBezTo>
                    <a:pt x="5651" y="26323"/>
                    <a:pt x="5512" y="26184"/>
                    <a:pt x="5412" y="26144"/>
                  </a:cubicBezTo>
                  <a:cubicBezTo>
                    <a:pt x="4935" y="25965"/>
                    <a:pt x="4636" y="25925"/>
                    <a:pt x="4219" y="25925"/>
                  </a:cubicBezTo>
                  <a:cubicBezTo>
                    <a:pt x="4119" y="25885"/>
                    <a:pt x="4079" y="25845"/>
                    <a:pt x="4040" y="25786"/>
                  </a:cubicBezTo>
                  <a:cubicBezTo>
                    <a:pt x="3980" y="25686"/>
                    <a:pt x="3841" y="25925"/>
                    <a:pt x="3861" y="25766"/>
                  </a:cubicBezTo>
                  <a:cubicBezTo>
                    <a:pt x="3662" y="25746"/>
                    <a:pt x="3642" y="25666"/>
                    <a:pt x="3443" y="25567"/>
                  </a:cubicBezTo>
                  <a:cubicBezTo>
                    <a:pt x="3343" y="25746"/>
                    <a:pt x="3204" y="25487"/>
                    <a:pt x="3204" y="25487"/>
                  </a:cubicBezTo>
                  <a:cubicBezTo>
                    <a:pt x="3144" y="25447"/>
                    <a:pt x="3085" y="25507"/>
                    <a:pt x="3065" y="25487"/>
                  </a:cubicBezTo>
                  <a:cubicBezTo>
                    <a:pt x="2905" y="25388"/>
                    <a:pt x="2806" y="25209"/>
                    <a:pt x="2647" y="25129"/>
                  </a:cubicBezTo>
                  <a:cubicBezTo>
                    <a:pt x="2527" y="25089"/>
                    <a:pt x="2408" y="25109"/>
                    <a:pt x="2269" y="25089"/>
                  </a:cubicBezTo>
                  <a:cubicBezTo>
                    <a:pt x="1931" y="25030"/>
                    <a:pt x="1493" y="24791"/>
                    <a:pt x="1075" y="24552"/>
                  </a:cubicBezTo>
                  <a:cubicBezTo>
                    <a:pt x="916" y="24691"/>
                    <a:pt x="1155" y="24751"/>
                    <a:pt x="1214" y="24831"/>
                  </a:cubicBezTo>
                  <a:cubicBezTo>
                    <a:pt x="1354" y="25010"/>
                    <a:pt x="1473" y="25109"/>
                    <a:pt x="1592" y="25169"/>
                  </a:cubicBezTo>
                  <a:cubicBezTo>
                    <a:pt x="1672" y="25189"/>
                    <a:pt x="1692" y="25288"/>
                    <a:pt x="1712" y="25308"/>
                  </a:cubicBezTo>
                  <a:cubicBezTo>
                    <a:pt x="2030" y="25567"/>
                    <a:pt x="2508" y="25865"/>
                    <a:pt x="2806" y="25945"/>
                  </a:cubicBezTo>
                  <a:cubicBezTo>
                    <a:pt x="3284" y="26104"/>
                    <a:pt x="3681" y="26343"/>
                    <a:pt x="4139" y="26522"/>
                  </a:cubicBezTo>
                  <a:cubicBezTo>
                    <a:pt x="4378" y="26601"/>
                    <a:pt x="4676" y="26701"/>
                    <a:pt x="4855" y="26721"/>
                  </a:cubicBezTo>
                  <a:cubicBezTo>
                    <a:pt x="4935" y="26741"/>
                    <a:pt x="4955" y="26820"/>
                    <a:pt x="4995" y="26840"/>
                  </a:cubicBezTo>
                  <a:cubicBezTo>
                    <a:pt x="5174" y="26900"/>
                    <a:pt x="5412" y="26940"/>
                    <a:pt x="5611" y="26980"/>
                  </a:cubicBezTo>
                  <a:cubicBezTo>
                    <a:pt x="5850" y="27039"/>
                    <a:pt x="6089" y="27099"/>
                    <a:pt x="6228" y="27119"/>
                  </a:cubicBezTo>
                  <a:cubicBezTo>
                    <a:pt x="6268" y="27119"/>
                    <a:pt x="6268" y="27178"/>
                    <a:pt x="6268" y="27178"/>
                  </a:cubicBezTo>
                  <a:cubicBezTo>
                    <a:pt x="6507" y="27258"/>
                    <a:pt x="6606" y="27159"/>
                    <a:pt x="6765" y="27198"/>
                  </a:cubicBezTo>
                  <a:cubicBezTo>
                    <a:pt x="6765" y="27198"/>
                    <a:pt x="6825" y="27258"/>
                    <a:pt x="6885" y="27278"/>
                  </a:cubicBezTo>
                  <a:cubicBezTo>
                    <a:pt x="6964" y="27298"/>
                    <a:pt x="7024" y="27258"/>
                    <a:pt x="7064" y="27258"/>
                  </a:cubicBezTo>
                  <a:cubicBezTo>
                    <a:pt x="7322" y="27298"/>
                    <a:pt x="7581" y="27397"/>
                    <a:pt x="7820" y="27417"/>
                  </a:cubicBezTo>
                  <a:cubicBezTo>
                    <a:pt x="8019" y="27417"/>
                    <a:pt x="8258" y="27338"/>
                    <a:pt x="8437" y="27358"/>
                  </a:cubicBezTo>
                  <a:cubicBezTo>
                    <a:pt x="8556" y="27358"/>
                    <a:pt x="8596" y="27417"/>
                    <a:pt x="8636" y="27437"/>
                  </a:cubicBezTo>
                  <a:cubicBezTo>
                    <a:pt x="8656" y="27437"/>
                    <a:pt x="8675" y="27377"/>
                    <a:pt x="8675" y="27377"/>
                  </a:cubicBezTo>
                  <a:cubicBezTo>
                    <a:pt x="9034" y="27417"/>
                    <a:pt x="9451" y="27457"/>
                    <a:pt x="9670" y="27497"/>
                  </a:cubicBezTo>
                  <a:cubicBezTo>
                    <a:pt x="9730" y="27497"/>
                    <a:pt x="9750" y="27457"/>
                    <a:pt x="9790" y="27457"/>
                  </a:cubicBezTo>
                  <a:cubicBezTo>
                    <a:pt x="10008" y="27417"/>
                    <a:pt x="10148" y="27437"/>
                    <a:pt x="10367" y="27437"/>
                  </a:cubicBezTo>
                  <a:cubicBezTo>
                    <a:pt x="10585" y="27437"/>
                    <a:pt x="10904" y="27377"/>
                    <a:pt x="11162" y="27358"/>
                  </a:cubicBezTo>
                  <a:cubicBezTo>
                    <a:pt x="11222" y="27358"/>
                    <a:pt x="11302" y="27377"/>
                    <a:pt x="11381" y="27377"/>
                  </a:cubicBezTo>
                  <a:cubicBezTo>
                    <a:pt x="12018" y="27318"/>
                    <a:pt x="12973" y="27318"/>
                    <a:pt x="13649" y="27178"/>
                  </a:cubicBezTo>
                  <a:cubicBezTo>
                    <a:pt x="14346" y="27039"/>
                    <a:pt x="14983" y="26860"/>
                    <a:pt x="15599" y="26741"/>
                  </a:cubicBezTo>
                  <a:cubicBezTo>
                    <a:pt x="15957" y="26661"/>
                    <a:pt x="16256" y="26562"/>
                    <a:pt x="16554" y="26502"/>
                  </a:cubicBezTo>
                  <a:cubicBezTo>
                    <a:pt x="16952" y="26422"/>
                    <a:pt x="17390" y="26442"/>
                    <a:pt x="17828" y="26323"/>
                  </a:cubicBezTo>
                  <a:cubicBezTo>
                    <a:pt x="17967" y="26283"/>
                    <a:pt x="18106" y="26223"/>
                    <a:pt x="18246" y="26164"/>
                  </a:cubicBezTo>
                  <a:cubicBezTo>
                    <a:pt x="18763" y="26005"/>
                    <a:pt x="19101" y="25905"/>
                    <a:pt x="19539" y="25806"/>
                  </a:cubicBezTo>
                  <a:lnTo>
                    <a:pt x="20116" y="25666"/>
                  </a:lnTo>
                  <a:cubicBezTo>
                    <a:pt x="20315" y="25607"/>
                    <a:pt x="20534" y="25547"/>
                    <a:pt x="20733" y="25487"/>
                  </a:cubicBezTo>
                  <a:cubicBezTo>
                    <a:pt x="21130" y="25348"/>
                    <a:pt x="21528" y="25209"/>
                    <a:pt x="21906" y="25030"/>
                  </a:cubicBezTo>
                  <a:cubicBezTo>
                    <a:pt x="22583" y="24751"/>
                    <a:pt x="23220" y="24333"/>
                    <a:pt x="23797" y="23856"/>
                  </a:cubicBezTo>
                  <a:cubicBezTo>
                    <a:pt x="24433" y="23279"/>
                    <a:pt x="25010" y="22602"/>
                    <a:pt x="25468" y="21866"/>
                  </a:cubicBezTo>
                  <a:cubicBezTo>
                    <a:pt x="26105" y="20891"/>
                    <a:pt x="26542" y="19697"/>
                    <a:pt x="26662" y="18563"/>
                  </a:cubicBezTo>
                  <a:cubicBezTo>
                    <a:pt x="26761" y="17608"/>
                    <a:pt x="26861" y="16474"/>
                    <a:pt x="26781" y="15479"/>
                  </a:cubicBezTo>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4"/>
            <p:cNvSpPr/>
            <p:nvPr/>
          </p:nvSpPr>
          <p:spPr>
            <a:xfrm>
              <a:off x="549975" y="474400"/>
              <a:ext cx="272625" cy="588450"/>
            </a:xfrm>
            <a:custGeom>
              <a:avLst/>
              <a:gdLst/>
              <a:ahLst/>
              <a:cxnLst/>
              <a:rect l="l" t="t" r="r" b="b"/>
              <a:pathLst>
                <a:path w="10905" h="23538" extrusionOk="0">
                  <a:moveTo>
                    <a:pt x="3901" y="20494"/>
                  </a:moveTo>
                  <a:cubicBezTo>
                    <a:pt x="3960" y="20554"/>
                    <a:pt x="4020" y="20534"/>
                    <a:pt x="4060" y="20573"/>
                  </a:cubicBezTo>
                  <a:cubicBezTo>
                    <a:pt x="4279" y="20713"/>
                    <a:pt x="4378" y="20872"/>
                    <a:pt x="4498" y="20951"/>
                  </a:cubicBezTo>
                  <a:cubicBezTo>
                    <a:pt x="4597" y="21031"/>
                    <a:pt x="4637" y="21031"/>
                    <a:pt x="4677" y="21051"/>
                  </a:cubicBezTo>
                  <a:cubicBezTo>
                    <a:pt x="4716" y="21071"/>
                    <a:pt x="4677" y="21111"/>
                    <a:pt x="4716" y="21131"/>
                  </a:cubicBezTo>
                  <a:cubicBezTo>
                    <a:pt x="5074" y="21409"/>
                    <a:pt x="5532" y="21688"/>
                    <a:pt x="5910" y="21926"/>
                  </a:cubicBezTo>
                  <a:cubicBezTo>
                    <a:pt x="6010" y="21966"/>
                    <a:pt x="6129" y="22086"/>
                    <a:pt x="6228" y="22165"/>
                  </a:cubicBezTo>
                  <a:cubicBezTo>
                    <a:pt x="6348" y="22245"/>
                    <a:pt x="6487" y="22324"/>
                    <a:pt x="6626" y="22384"/>
                  </a:cubicBezTo>
                  <a:cubicBezTo>
                    <a:pt x="7104" y="22603"/>
                    <a:pt x="7641" y="22722"/>
                    <a:pt x="8019" y="22842"/>
                  </a:cubicBezTo>
                  <a:cubicBezTo>
                    <a:pt x="8059" y="22861"/>
                    <a:pt x="8039" y="22901"/>
                    <a:pt x="8079" y="22921"/>
                  </a:cubicBezTo>
                  <a:cubicBezTo>
                    <a:pt x="8119" y="22941"/>
                    <a:pt x="8139" y="22901"/>
                    <a:pt x="8198" y="22901"/>
                  </a:cubicBezTo>
                  <a:cubicBezTo>
                    <a:pt x="8616" y="23041"/>
                    <a:pt x="8934" y="23080"/>
                    <a:pt x="9312" y="23160"/>
                  </a:cubicBezTo>
                  <a:cubicBezTo>
                    <a:pt x="9611" y="23240"/>
                    <a:pt x="9909" y="23438"/>
                    <a:pt x="10228" y="23359"/>
                  </a:cubicBezTo>
                  <a:cubicBezTo>
                    <a:pt x="10367" y="23538"/>
                    <a:pt x="10586" y="23498"/>
                    <a:pt x="10765" y="23399"/>
                  </a:cubicBezTo>
                  <a:cubicBezTo>
                    <a:pt x="10745" y="23160"/>
                    <a:pt x="10884" y="23041"/>
                    <a:pt x="10904" y="22682"/>
                  </a:cubicBezTo>
                  <a:cubicBezTo>
                    <a:pt x="10864" y="22424"/>
                    <a:pt x="10566" y="22424"/>
                    <a:pt x="10446" y="22205"/>
                  </a:cubicBezTo>
                  <a:cubicBezTo>
                    <a:pt x="10327" y="22304"/>
                    <a:pt x="10248" y="22145"/>
                    <a:pt x="10168" y="22145"/>
                  </a:cubicBezTo>
                  <a:cubicBezTo>
                    <a:pt x="10088" y="22145"/>
                    <a:pt x="10009" y="22185"/>
                    <a:pt x="9929" y="22185"/>
                  </a:cubicBezTo>
                  <a:cubicBezTo>
                    <a:pt x="9671" y="22205"/>
                    <a:pt x="9511" y="22066"/>
                    <a:pt x="9332" y="22006"/>
                  </a:cubicBezTo>
                  <a:cubicBezTo>
                    <a:pt x="9113" y="21966"/>
                    <a:pt x="8875" y="21946"/>
                    <a:pt x="8656" y="21887"/>
                  </a:cubicBezTo>
                  <a:cubicBezTo>
                    <a:pt x="8497" y="21867"/>
                    <a:pt x="8278" y="21747"/>
                    <a:pt x="8119" y="21747"/>
                  </a:cubicBezTo>
                  <a:cubicBezTo>
                    <a:pt x="8119" y="21747"/>
                    <a:pt x="8059" y="21827"/>
                    <a:pt x="8039" y="21827"/>
                  </a:cubicBezTo>
                  <a:cubicBezTo>
                    <a:pt x="7920" y="21867"/>
                    <a:pt x="7860" y="21688"/>
                    <a:pt x="7780" y="21648"/>
                  </a:cubicBezTo>
                  <a:cubicBezTo>
                    <a:pt x="7581" y="21548"/>
                    <a:pt x="7382" y="21509"/>
                    <a:pt x="7203" y="21429"/>
                  </a:cubicBezTo>
                  <a:cubicBezTo>
                    <a:pt x="6905" y="21310"/>
                    <a:pt x="6626" y="21210"/>
                    <a:pt x="6388" y="21031"/>
                  </a:cubicBezTo>
                  <a:cubicBezTo>
                    <a:pt x="6268" y="20932"/>
                    <a:pt x="6169" y="20772"/>
                    <a:pt x="6049" y="20693"/>
                  </a:cubicBezTo>
                  <a:cubicBezTo>
                    <a:pt x="5870" y="20554"/>
                    <a:pt x="5632" y="20474"/>
                    <a:pt x="5433" y="20355"/>
                  </a:cubicBezTo>
                  <a:cubicBezTo>
                    <a:pt x="4955" y="20096"/>
                    <a:pt x="4537" y="19778"/>
                    <a:pt x="4219" y="19320"/>
                  </a:cubicBezTo>
                  <a:cubicBezTo>
                    <a:pt x="4100" y="19280"/>
                    <a:pt x="3980" y="19201"/>
                    <a:pt x="3861" y="19141"/>
                  </a:cubicBezTo>
                  <a:cubicBezTo>
                    <a:pt x="3841" y="19022"/>
                    <a:pt x="3761" y="19002"/>
                    <a:pt x="3682" y="18922"/>
                  </a:cubicBezTo>
                  <a:cubicBezTo>
                    <a:pt x="3582" y="18823"/>
                    <a:pt x="3483" y="18683"/>
                    <a:pt x="3363" y="18544"/>
                  </a:cubicBezTo>
                  <a:cubicBezTo>
                    <a:pt x="3264" y="18405"/>
                    <a:pt x="3145" y="18265"/>
                    <a:pt x="3005" y="18146"/>
                  </a:cubicBezTo>
                  <a:cubicBezTo>
                    <a:pt x="3025" y="17828"/>
                    <a:pt x="2846" y="17629"/>
                    <a:pt x="2667" y="17410"/>
                  </a:cubicBezTo>
                  <a:cubicBezTo>
                    <a:pt x="2428" y="17171"/>
                    <a:pt x="2150" y="16714"/>
                    <a:pt x="2010" y="16455"/>
                  </a:cubicBezTo>
                  <a:cubicBezTo>
                    <a:pt x="1971" y="16395"/>
                    <a:pt x="2030" y="16355"/>
                    <a:pt x="2010" y="16336"/>
                  </a:cubicBezTo>
                  <a:cubicBezTo>
                    <a:pt x="1951" y="16196"/>
                    <a:pt x="1871" y="16057"/>
                    <a:pt x="1812" y="15918"/>
                  </a:cubicBezTo>
                  <a:cubicBezTo>
                    <a:pt x="1672" y="15540"/>
                    <a:pt x="1573" y="15142"/>
                    <a:pt x="1414" y="14784"/>
                  </a:cubicBezTo>
                  <a:cubicBezTo>
                    <a:pt x="1553" y="14644"/>
                    <a:pt x="1354" y="14505"/>
                    <a:pt x="1334" y="14386"/>
                  </a:cubicBezTo>
                  <a:cubicBezTo>
                    <a:pt x="1274" y="14107"/>
                    <a:pt x="1274" y="13848"/>
                    <a:pt x="1215" y="13570"/>
                  </a:cubicBezTo>
                  <a:cubicBezTo>
                    <a:pt x="1155" y="13331"/>
                    <a:pt x="1155" y="13132"/>
                    <a:pt x="1155" y="12933"/>
                  </a:cubicBezTo>
                  <a:cubicBezTo>
                    <a:pt x="1115" y="12555"/>
                    <a:pt x="1036" y="12277"/>
                    <a:pt x="996" y="11978"/>
                  </a:cubicBezTo>
                  <a:cubicBezTo>
                    <a:pt x="976" y="11859"/>
                    <a:pt x="1016" y="11759"/>
                    <a:pt x="996" y="11660"/>
                  </a:cubicBezTo>
                  <a:cubicBezTo>
                    <a:pt x="976" y="11560"/>
                    <a:pt x="896" y="11461"/>
                    <a:pt x="896" y="11361"/>
                  </a:cubicBezTo>
                  <a:cubicBezTo>
                    <a:pt x="896" y="11282"/>
                    <a:pt x="936" y="11182"/>
                    <a:pt x="956" y="11083"/>
                  </a:cubicBezTo>
                  <a:cubicBezTo>
                    <a:pt x="956" y="10884"/>
                    <a:pt x="956" y="10685"/>
                    <a:pt x="916" y="10566"/>
                  </a:cubicBezTo>
                  <a:cubicBezTo>
                    <a:pt x="916" y="10506"/>
                    <a:pt x="936" y="10387"/>
                    <a:pt x="936" y="10387"/>
                  </a:cubicBezTo>
                  <a:cubicBezTo>
                    <a:pt x="916" y="10227"/>
                    <a:pt x="856" y="10088"/>
                    <a:pt x="856" y="9949"/>
                  </a:cubicBezTo>
                  <a:cubicBezTo>
                    <a:pt x="876" y="9849"/>
                    <a:pt x="956" y="9750"/>
                    <a:pt x="956" y="9630"/>
                  </a:cubicBezTo>
                  <a:cubicBezTo>
                    <a:pt x="956" y="9451"/>
                    <a:pt x="856" y="9233"/>
                    <a:pt x="856" y="9054"/>
                  </a:cubicBezTo>
                  <a:cubicBezTo>
                    <a:pt x="856" y="8755"/>
                    <a:pt x="996" y="8496"/>
                    <a:pt x="956" y="8238"/>
                  </a:cubicBezTo>
                  <a:cubicBezTo>
                    <a:pt x="717" y="8158"/>
                    <a:pt x="996" y="8178"/>
                    <a:pt x="1016" y="8138"/>
                  </a:cubicBezTo>
                  <a:cubicBezTo>
                    <a:pt x="1036" y="8098"/>
                    <a:pt x="996" y="7979"/>
                    <a:pt x="1016" y="7919"/>
                  </a:cubicBezTo>
                  <a:cubicBezTo>
                    <a:pt x="1055" y="7621"/>
                    <a:pt x="1055" y="7263"/>
                    <a:pt x="976" y="7084"/>
                  </a:cubicBezTo>
                  <a:cubicBezTo>
                    <a:pt x="1155" y="6447"/>
                    <a:pt x="1394" y="5552"/>
                    <a:pt x="1235" y="4915"/>
                  </a:cubicBezTo>
                  <a:cubicBezTo>
                    <a:pt x="1354" y="4915"/>
                    <a:pt x="1294" y="4796"/>
                    <a:pt x="1294" y="4756"/>
                  </a:cubicBezTo>
                  <a:cubicBezTo>
                    <a:pt x="1374" y="4477"/>
                    <a:pt x="1573" y="4239"/>
                    <a:pt x="1652" y="4060"/>
                  </a:cubicBezTo>
                  <a:cubicBezTo>
                    <a:pt x="1672" y="4000"/>
                    <a:pt x="1652" y="3920"/>
                    <a:pt x="1692" y="3861"/>
                  </a:cubicBezTo>
                  <a:cubicBezTo>
                    <a:pt x="1871" y="3542"/>
                    <a:pt x="2090" y="3224"/>
                    <a:pt x="2269" y="2886"/>
                  </a:cubicBezTo>
                  <a:cubicBezTo>
                    <a:pt x="2349" y="2727"/>
                    <a:pt x="2408" y="2528"/>
                    <a:pt x="2508" y="2289"/>
                  </a:cubicBezTo>
                  <a:cubicBezTo>
                    <a:pt x="2548" y="2189"/>
                    <a:pt x="2607" y="2110"/>
                    <a:pt x="2627" y="2090"/>
                  </a:cubicBezTo>
                  <a:cubicBezTo>
                    <a:pt x="2667" y="2030"/>
                    <a:pt x="2687" y="1951"/>
                    <a:pt x="2727" y="1871"/>
                  </a:cubicBezTo>
                  <a:cubicBezTo>
                    <a:pt x="2806" y="1592"/>
                    <a:pt x="3025" y="1354"/>
                    <a:pt x="3125" y="1115"/>
                  </a:cubicBezTo>
                  <a:cubicBezTo>
                    <a:pt x="3145" y="1075"/>
                    <a:pt x="3125" y="996"/>
                    <a:pt x="3145" y="936"/>
                  </a:cubicBezTo>
                  <a:cubicBezTo>
                    <a:pt x="3184" y="797"/>
                    <a:pt x="3264" y="677"/>
                    <a:pt x="3284" y="618"/>
                  </a:cubicBezTo>
                  <a:cubicBezTo>
                    <a:pt x="3284" y="478"/>
                    <a:pt x="3423" y="399"/>
                    <a:pt x="3383" y="259"/>
                  </a:cubicBezTo>
                  <a:cubicBezTo>
                    <a:pt x="3483" y="299"/>
                    <a:pt x="3622" y="80"/>
                    <a:pt x="3463" y="1"/>
                  </a:cubicBezTo>
                  <a:cubicBezTo>
                    <a:pt x="3204" y="120"/>
                    <a:pt x="2985" y="498"/>
                    <a:pt x="2727" y="538"/>
                  </a:cubicBezTo>
                  <a:cubicBezTo>
                    <a:pt x="2806" y="836"/>
                    <a:pt x="2508" y="916"/>
                    <a:pt x="2309" y="1175"/>
                  </a:cubicBezTo>
                  <a:cubicBezTo>
                    <a:pt x="2249" y="1254"/>
                    <a:pt x="2229" y="1393"/>
                    <a:pt x="2150" y="1473"/>
                  </a:cubicBezTo>
                  <a:cubicBezTo>
                    <a:pt x="2070" y="1592"/>
                    <a:pt x="1931" y="1692"/>
                    <a:pt x="1871" y="1811"/>
                  </a:cubicBezTo>
                  <a:cubicBezTo>
                    <a:pt x="1812" y="1911"/>
                    <a:pt x="1812" y="2070"/>
                    <a:pt x="1772" y="2169"/>
                  </a:cubicBezTo>
                  <a:cubicBezTo>
                    <a:pt x="1613" y="2547"/>
                    <a:pt x="1354" y="2786"/>
                    <a:pt x="1374" y="3085"/>
                  </a:cubicBezTo>
                  <a:cubicBezTo>
                    <a:pt x="1215" y="3184"/>
                    <a:pt x="1274" y="3363"/>
                    <a:pt x="1274" y="3522"/>
                  </a:cubicBezTo>
                  <a:cubicBezTo>
                    <a:pt x="1155" y="3761"/>
                    <a:pt x="1175" y="3801"/>
                    <a:pt x="1115" y="3980"/>
                  </a:cubicBezTo>
                  <a:cubicBezTo>
                    <a:pt x="1215" y="4398"/>
                    <a:pt x="956" y="4696"/>
                    <a:pt x="797" y="5054"/>
                  </a:cubicBezTo>
                  <a:cubicBezTo>
                    <a:pt x="558" y="5572"/>
                    <a:pt x="518" y="6089"/>
                    <a:pt x="379" y="6467"/>
                  </a:cubicBezTo>
                  <a:cubicBezTo>
                    <a:pt x="478" y="6905"/>
                    <a:pt x="220" y="7323"/>
                    <a:pt x="339" y="7740"/>
                  </a:cubicBezTo>
                  <a:cubicBezTo>
                    <a:pt x="120" y="7860"/>
                    <a:pt x="100" y="8357"/>
                    <a:pt x="200" y="8556"/>
                  </a:cubicBezTo>
                  <a:cubicBezTo>
                    <a:pt x="1" y="8735"/>
                    <a:pt x="120" y="8994"/>
                    <a:pt x="100" y="9252"/>
                  </a:cubicBezTo>
                  <a:cubicBezTo>
                    <a:pt x="81" y="9312"/>
                    <a:pt x="81" y="9392"/>
                    <a:pt x="61" y="9471"/>
                  </a:cubicBezTo>
                  <a:cubicBezTo>
                    <a:pt x="21" y="9750"/>
                    <a:pt x="81" y="10367"/>
                    <a:pt x="81" y="10546"/>
                  </a:cubicBezTo>
                  <a:cubicBezTo>
                    <a:pt x="61" y="10924"/>
                    <a:pt x="81" y="11242"/>
                    <a:pt x="200" y="11541"/>
                  </a:cubicBezTo>
                  <a:cubicBezTo>
                    <a:pt x="61" y="11600"/>
                    <a:pt x="160" y="11720"/>
                    <a:pt x="160" y="11799"/>
                  </a:cubicBezTo>
                  <a:cubicBezTo>
                    <a:pt x="120" y="12098"/>
                    <a:pt x="160" y="12356"/>
                    <a:pt x="180" y="12615"/>
                  </a:cubicBezTo>
                  <a:cubicBezTo>
                    <a:pt x="180" y="12814"/>
                    <a:pt x="100" y="13033"/>
                    <a:pt x="120" y="13232"/>
                  </a:cubicBezTo>
                  <a:cubicBezTo>
                    <a:pt x="120" y="13272"/>
                    <a:pt x="160" y="13291"/>
                    <a:pt x="180" y="13351"/>
                  </a:cubicBezTo>
                  <a:cubicBezTo>
                    <a:pt x="200" y="13411"/>
                    <a:pt x="140" y="13490"/>
                    <a:pt x="140" y="13510"/>
                  </a:cubicBezTo>
                  <a:cubicBezTo>
                    <a:pt x="200" y="13848"/>
                    <a:pt x="319" y="14187"/>
                    <a:pt x="399" y="14525"/>
                  </a:cubicBezTo>
                  <a:cubicBezTo>
                    <a:pt x="439" y="14724"/>
                    <a:pt x="399" y="14943"/>
                    <a:pt x="459" y="15142"/>
                  </a:cubicBezTo>
                  <a:cubicBezTo>
                    <a:pt x="518" y="15341"/>
                    <a:pt x="658" y="15520"/>
                    <a:pt x="717" y="15699"/>
                  </a:cubicBezTo>
                  <a:cubicBezTo>
                    <a:pt x="737" y="15798"/>
                    <a:pt x="737" y="15938"/>
                    <a:pt x="757" y="16057"/>
                  </a:cubicBezTo>
                  <a:cubicBezTo>
                    <a:pt x="797" y="16196"/>
                    <a:pt x="837" y="16336"/>
                    <a:pt x="896" y="16475"/>
                  </a:cubicBezTo>
                  <a:cubicBezTo>
                    <a:pt x="1016" y="16793"/>
                    <a:pt x="1135" y="17111"/>
                    <a:pt x="1314" y="17410"/>
                  </a:cubicBezTo>
                  <a:cubicBezTo>
                    <a:pt x="1394" y="17569"/>
                    <a:pt x="1553" y="17768"/>
                    <a:pt x="1593" y="17868"/>
                  </a:cubicBezTo>
                  <a:cubicBezTo>
                    <a:pt x="1593" y="17907"/>
                    <a:pt x="1672" y="17907"/>
                    <a:pt x="1672" y="17927"/>
                  </a:cubicBezTo>
                  <a:cubicBezTo>
                    <a:pt x="1712" y="18007"/>
                    <a:pt x="1752" y="18106"/>
                    <a:pt x="1812" y="18166"/>
                  </a:cubicBezTo>
                  <a:cubicBezTo>
                    <a:pt x="1851" y="18246"/>
                    <a:pt x="1951" y="18265"/>
                    <a:pt x="1991" y="18305"/>
                  </a:cubicBezTo>
                  <a:cubicBezTo>
                    <a:pt x="2190" y="18524"/>
                    <a:pt x="2607" y="19022"/>
                    <a:pt x="2568" y="19101"/>
                  </a:cubicBezTo>
                  <a:cubicBezTo>
                    <a:pt x="2548" y="19141"/>
                    <a:pt x="2647" y="19121"/>
                    <a:pt x="2647" y="19121"/>
                  </a:cubicBezTo>
                  <a:cubicBezTo>
                    <a:pt x="2667" y="19141"/>
                    <a:pt x="2707" y="19201"/>
                    <a:pt x="2747" y="19240"/>
                  </a:cubicBezTo>
                  <a:cubicBezTo>
                    <a:pt x="2826" y="19380"/>
                    <a:pt x="2886" y="19539"/>
                    <a:pt x="3005" y="19678"/>
                  </a:cubicBezTo>
                  <a:cubicBezTo>
                    <a:pt x="3105" y="19778"/>
                    <a:pt x="3264" y="19837"/>
                    <a:pt x="3363" y="19937"/>
                  </a:cubicBezTo>
                  <a:cubicBezTo>
                    <a:pt x="3443" y="20016"/>
                    <a:pt x="3463" y="20136"/>
                    <a:pt x="3542" y="20215"/>
                  </a:cubicBezTo>
                  <a:cubicBezTo>
                    <a:pt x="3622" y="20295"/>
                    <a:pt x="3761" y="20295"/>
                    <a:pt x="3841" y="20374"/>
                  </a:cubicBezTo>
                  <a:cubicBezTo>
                    <a:pt x="3841" y="20374"/>
                    <a:pt x="3861" y="20454"/>
                    <a:pt x="3901" y="2049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4" name="Google Shape;264;p4"/>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4"/>
          <p:cNvSpPr txBox="1">
            <a:spLocks noGrp="1"/>
          </p:cNvSpPr>
          <p:nvPr>
            <p:ph type="body" idx="1"/>
          </p:nvPr>
        </p:nvSpPr>
        <p:spPr>
          <a:xfrm>
            <a:off x="861300" y="1243050"/>
            <a:ext cx="7421400" cy="3290400"/>
          </a:xfrm>
          <a:prstGeom prst="rect">
            <a:avLst/>
          </a:prstGeom>
        </p:spPr>
        <p:txBody>
          <a:bodyPr spcFirstLastPara="1" wrap="square" lIns="0" tIns="0" rIns="0" bIns="0" anchor="ctr" anchorCtr="0">
            <a:noAutofit/>
          </a:bodyPr>
          <a:lstStyle>
            <a:lvl1pPr marL="457200" lvl="0" indent="-304800">
              <a:lnSpc>
                <a:spcPct val="100000"/>
              </a:lnSpc>
              <a:spcBef>
                <a:spcPts val="0"/>
              </a:spcBef>
              <a:spcAft>
                <a:spcPts val="0"/>
              </a:spcAft>
              <a:buClr>
                <a:srgbClr val="434343"/>
              </a:buClr>
              <a:buSzPts val="1200"/>
              <a:buAutoNum type="arabicPeriod"/>
              <a:defRPr sz="1200"/>
            </a:lvl1pPr>
            <a:lvl2pPr marL="914400" lvl="1" indent="-304800">
              <a:spcBef>
                <a:spcPts val="1600"/>
              </a:spcBef>
              <a:spcAft>
                <a:spcPts val="0"/>
              </a:spcAft>
              <a:buClr>
                <a:srgbClr val="434343"/>
              </a:buClr>
              <a:buSzPts val="1200"/>
              <a:buFont typeface="Roboto Condensed Light"/>
              <a:buAutoNum type="alphaLcPeriod"/>
              <a:defRPr/>
            </a:lvl2pPr>
            <a:lvl3pPr marL="1371600" lvl="2" indent="-304800">
              <a:spcBef>
                <a:spcPts val="1600"/>
              </a:spcBef>
              <a:spcAft>
                <a:spcPts val="0"/>
              </a:spcAft>
              <a:buClr>
                <a:srgbClr val="434343"/>
              </a:buClr>
              <a:buSzPts val="1200"/>
              <a:buFont typeface="Roboto Condensed Light"/>
              <a:buAutoNum type="romanLcPeriod"/>
              <a:defRPr/>
            </a:lvl3pPr>
            <a:lvl4pPr marL="1828800" lvl="3" indent="-304800">
              <a:spcBef>
                <a:spcPts val="1600"/>
              </a:spcBef>
              <a:spcAft>
                <a:spcPts val="0"/>
              </a:spcAft>
              <a:buClr>
                <a:srgbClr val="434343"/>
              </a:buClr>
              <a:buSzPts val="1200"/>
              <a:buFont typeface="Roboto Condensed Light"/>
              <a:buAutoNum type="arabicPeriod"/>
              <a:defRPr/>
            </a:lvl4pPr>
            <a:lvl5pPr marL="2286000" lvl="4" indent="-304800">
              <a:spcBef>
                <a:spcPts val="1600"/>
              </a:spcBef>
              <a:spcAft>
                <a:spcPts val="0"/>
              </a:spcAft>
              <a:buClr>
                <a:srgbClr val="434343"/>
              </a:buClr>
              <a:buSzPts val="1200"/>
              <a:buFont typeface="Roboto Condensed Light"/>
              <a:buAutoNum type="alphaLcPeriod"/>
              <a:defRPr/>
            </a:lvl5pPr>
            <a:lvl6pPr marL="2743200" lvl="5" indent="-304800">
              <a:spcBef>
                <a:spcPts val="1600"/>
              </a:spcBef>
              <a:spcAft>
                <a:spcPts val="0"/>
              </a:spcAft>
              <a:buClr>
                <a:srgbClr val="434343"/>
              </a:buClr>
              <a:buSzPts val="1200"/>
              <a:buFont typeface="Roboto Condensed Light"/>
              <a:buAutoNum type="romanLcPeriod"/>
              <a:defRPr/>
            </a:lvl6pPr>
            <a:lvl7pPr marL="3200400" lvl="6" indent="-304800">
              <a:spcBef>
                <a:spcPts val="1600"/>
              </a:spcBef>
              <a:spcAft>
                <a:spcPts val="0"/>
              </a:spcAft>
              <a:buClr>
                <a:srgbClr val="434343"/>
              </a:buClr>
              <a:buSzPts val="1200"/>
              <a:buFont typeface="Roboto Condensed Light"/>
              <a:buAutoNum type="arabicPeriod"/>
              <a:defRPr/>
            </a:lvl7pPr>
            <a:lvl8pPr marL="3657600" lvl="7" indent="-304800">
              <a:spcBef>
                <a:spcPts val="1600"/>
              </a:spcBef>
              <a:spcAft>
                <a:spcPts val="0"/>
              </a:spcAft>
              <a:buClr>
                <a:srgbClr val="434343"/>
              </a:buClr>
              <a:buSzPts val="1200"/>
              <a:buFont typeface="Roboto Condensed Light"/>
              <a:buAutoNum type="alphaLcPeriod"/>
              <a:defRPr/>
            </a:lvl8pPr>
            <a:lvl9pPr marL="4114800" lvl="8" indent="-304800">
              <a:spcBef>
                <a:spcPts val="1600"/>
              </a:spcBef>
              <a:spcAft>
                <a:spcPts val="1600"/>
              </a:spcAft>
              <a:buClr>
                <a:srgbClr val="434343"/>
              </a:buClr>
              <a:buSzPts val="1200"/>
              <a:buFont typeface="Roboto Condensed Light"/>
              <a:buAutoNum type="romanLcPeriod"/>
              <a:defRPr/>
            </a:lvl9pPr>
          </a:lstStyle>
          <a:p>
            <a:endParaRPr/>
          </a:p>
        </p:txBody>
      </p:sp>
      <p:grpSp>
        <p:nvGrpSpPr>
          <p:cNvPr id="266" name="Google Shape;266;p4"/>
          <p:cNvGrpSpPr/>
          <p:nvPr/>
        </p:nvGrpSpPr>
        <p:grpSpPr>
          <a:xfrm>
            <a:off x="600600" y="519300"/>
            <a:ext cx="7942800" cy="494700"/>
            <a:chOff x="600600" y="519300"/>
            <a:chExt cx="7942800" cy="494700"/>
          </a:xfrm>
        </p:grpSpPr>
        <p:sp>
          <p:nvSpPr>
            <p:cNvPr id="267" name="Google Shape;267;p4"/>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8" name="Google Shape;268;p4"/>
            <p:cNvGrpSpPr/>
            <p:nvPr/>
          </p:nvGrpSpPr>
          <p:grpSpPr>
            <a:xfrm>
              <a:off x="7542569" y="681111"/>
              <a:ext cx="789243" cy="171052"/>
              <a:chOff x="733775" y="310686"/>
              <a:chExt cx="789243" cy="171052"/>
            </a:xfrm>
          </p:grpSpPr>
          <p:sp>
            <p:nvSpPr>
              <p:cNvPr id="269" name="Google Shape;269;p4"/>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270" name="Google Shape;270;p4"/>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271" name="Google Shape;271;p4"/>
              <p:cNvGrpSpPr/>
              <p:nvPr/>
            </p:nvGrpSpPr>
            <p:grpSpPr>
              <a:xfrm>
                <a:off x="1015525" y="313175"/>
                <a:ext cx="184510" cy="164017"/>
                <a:chOff x="7228702" y="774508"/>
                <a:chExt cx="285046" cy="253347"/>
              </a:xfrm>
            </p:grpSpPr>
            <p:grpSp>
              <p:nvGrpSpPr>
                <p:cNvPr id="272" name="Google Shape;272;p4"/>
                <p:cNvGrpSpPr/>
                <p:nvPr/>
              </p:nvGrpSpPr>
              <p:grpSpPr>
                <a:xfrm>
                  <a:off x="7313001" y="774508"/>
                  <a:ext cx="200747" cy="228523"/>
                  <a:chOff x="7313001" y="774508"/>
                  <a:chExt cx="200747" cy="228523"/>
                </a:xfrm>
              </p:grpSpPr>
              <p:sp>
                <p:nvSpPr>
                  <p:cNvPr id="273" name="Google Shape;273;p4"/>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74" name="Google Shape;274;p4"/>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5" name="Google Shape;275;p4"/>
                <p:cNvGrpSpPr/>
                <p:nvPr/>
              </p:nvGrpSpPr>
              <p:grpSpPr>
                <a:xfrm>
                  <a:off x="7228702" y="809455"/>
                  <a:ext cx="200757" cy="218400"/>
                  <a:chOff x="7269477" y="781280"/>
                  <a:chExt cx="200757" cy="218400"/>
                </a:xfrm>
              </p:grpSpPr>
              <p:sp>
                <p:nvSpPr>
                  <p:cNvPr id="276" name="Google Shape;276;p4"/>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77" name="Google Shape;277;p4"/>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278" name="Google Shape;278;p4"/>
            <p:cNvGrpSpPr/>
            <p:nvPr/>
          </p:nvGrpSpPr>
          <p:grpSpPr>
            <a:xfrm>
              <a:off x="812189" y="664537"/>
              <a:ext cx="800559" cy="204209"/>
              <a:chOff x="747420" y="664537"/>
              <a:chExt cx="800559" cy="204209"/>
            </a:xfrm>
          </p:grpSpPr>
          <p:grpSp>
            <p:nvGrpSpPr>
              <p:cNvPr id="279" name="Google Shape;279;p4"/>
              <p:cNvGrpSpPr/>
              <p:nvPr/>
            </p:nvGrpSpPr>
            <p:grpSpPr>
              <a:xfrm>
                <a:off x="1339984" y="664537"/>
                <a:ext cx="207995" cy="204209"/>
                <a:chOff x="1541700" y="658850"/>
                <a:chExt cx="253838" cy="249218"/>
              </a:xfrm>
            </p:grpSpPr>
            <p:sp>
              <p:nvSpPr>
                <p:cNvPr id="280" name="Google Shape;280;p4"/>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4"/>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2" name="Google Shape;282;p4"/>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283" name="Google Shape;283;p4"/>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284" name="Google Shape;284;p4"/>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a:spcBef>
                <a:spcPts val="0"/>
              </a:spcBef>
              <a:spcAft>
                <a:spcPts val="0"/>
              </a:spcAft>
              <a:buSzPts val="30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59"/>
        <p:cNvGrpSpPr/>
        <p:nvPr/>
      </p:nvGrpSpPr>
      <p:grpSpPr>
        <a:xfrm>
          <a:off x="0" y="0"/>
          <a:ext cx="0" cy="0"/>
          <a:chOff x="0" y="0"/>
          <a:chExt cx="0" cy="0"/>
        </a:xfrm>
      </p:grpSpPr>
      <p:grpSp>
        <p:nvGrpSpPr>
          <p:cNvPr id="560" name="Google Shape;560;p8"/>
          <p:cNvGrpSpPr/>
          <p:nvPr/>
        </p:nvGrpSpPr>
        <p:grpSpPr>
          <a:xfrm>
            <a:off x="-23004" y="-1"/>
            <a:ext cx="9177565" cy="5143390"/>
            <a:chOff x="-23004" y="-1"/>
            <a:chExt cx="9177565" cy="5143390"/>
          </a:xfrm>
        </p:grpSpPr>
        <p:sp>
          <p:nvSpPr>
            <p:cNvPr id="561" name="Google Shape;561;p8"/>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8"/>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8"/>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8"/>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8"/>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8"/>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8"/>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8"/>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8"/>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8"/>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8"/>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8"/>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8"/>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8"/>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8"/>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8"/>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8"/>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8"/>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8"/>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8"/>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8"/>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8"/>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8"/>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8"/>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8"/>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8"/>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8"/>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8"/>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8"/>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8"/>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8"/>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8"/>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8"/>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8"/>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8"/>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8"/>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8"/>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8"/>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8"/>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8"/>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8"/>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8"/>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8"/>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8"/>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8"/>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8"/>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8"/>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8"/>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8"/>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8"/>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8"/>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8"/>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8"/>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8"/>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8"/>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8"/>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8"/>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8"/>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19" name="Google Shape;619;p8"/>
          <p:cNvSpPr/>
          <p:nvPr/>
        </p:nvSpPr>
        <p:spPr>
          <a:xfrm>
            <a:off x="946050" y="1089175"/>
            <a:ext cx="7251900" cy="3381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8"/>
          <p:cNvSpPr/>
          <p:nvPr/>
        </p:nvSpPr>
        <p:spPr>
          <a:xfrm rot="10411114">
            <a:off x="6721849" y="3323610"/>
            <a:ext cx="1549562" cy="1135557"/>
          </a:xfrm>
          <a:custGeom>
            <a:avLst/>
            <a:gdLst/>
            <a:ahLst/>
            <a:cxnLst/>
            <a:rect l="l" t="t" r="r" b="b"/>
            <a:pathLst>
              <a:path w="71687" h="52534" extrusionOk="0">
                <a:moveTo>
                  <a:pt x="45501" y="1"/>
                </a:moveTo>
                <a:cubicBezTo>
                  <a:pt x="44031" y="1"/>
                  <a:pt x="42548" y="114"/>
                  <a:pt x="41066" y="337"/>
                </a:cubicBezTo>
                <a:cubicBezTo>
                  <a:pt x="40808" y="377"/>
                  <a:pt x="40549" y="417"/>
                  <a:pt x="40290" y="476"/>
                </a:cubicBezTo>
                <a:cubicBezTo>
                  <a:pt x="32093" y="1929"/>
                  <a:pt x="24592" y="6127"/>
                  <a:pt x="18325" y="11499"/>
                </a:cubicBezTo>
                <a:cubicBezTo>
                  <a:pt x="10923" y="17826"/>
                  <a:pt x="0" y="29485"/>
                  <a:pt x="3701" y="40249"/>
                </a:cubicBezTo>
                <a:cubicBezTo>
                  <a:pt x="4358" y="42139"/>
                  <a:pt x="5353" y="43910"/>
                  <a:pt x="6626" y="45482"/>
                </a:cubicBezTo>
                <a:cubicBezTo>
                  <a:pt x="10032" y="49704"/>
                  <a:pt x="15304" y="52534"/>
                  <a:pt x="20694" y="52534"/>
                </a:cubicBezTo>
                <a:cubicBezTo>
                  <a:pt x="21349" y="52534"/>
                  <a:pt x="22006" y="52492"/>
                  <a:pt x="22662" y="52406"/>
                </a:cubicBezTo>
                <a:cubicBezTo>
                  <a:pt x="28711" y="51630"/>
                  <a:pt x="34202" y="47113"/>
                  <a:pt x="35794" y="41224"/>
                </a:cubicBezTo>
                <a:cubicBezTo>
                  <a:pt x="40385" y="43315"/>
                  <a:pt x="44956" y="44761"/>
                  <a:pt x="49574" y="44761"/>
                </a:cubicBezTo>
                <a:cubicBezTo>
                  <a:pt x="52821" y="44761"/>
                  <a:pt x="56092" y="44046"/>
                  <a:pt x="59411" y="42338"/>
                </a:cubicBezTo>
                <a:cubicBezTo>
                  <a:pt x="64385" y="39811"/>
                  <a:pt x="69498" y="34897"/>
                  <a:pt x="70433" y="29167"/>
                </a:cubicBezTo>
                <a:cubicBezTo>
                  <a:pt x="71687" y="21547"/>
                  <a:pt x="68841" y="13588"/>
                  <a:pt x="63768" y="7858"/>
                </a:cubicBezTo>
                <a:cubicBezTo>
                  <a:pt x="59042" y="2508"/>
                  <a:pt x="52421" y="1"/>
                  <a:pt x="455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8"/>
          <p:cNvSpPr/>
          <p:nvPr/>
        </p:nvSpPr>
        <p:spPr>
          <a:xfrm rot="1939918">
            <a:off x="821244" y="767908"/>
            <a:ext cx="1415514" cy="1066325"/>
          </a:xfrm>
          <a:custGeom>
            <a:avLst/>
            <a:gdLst/>
            <a:ahLst/>
            <a:cxnLst/>
            <a:rect l="l" t="t" r="r" b="b"/>
            <a:pathLst>
              <a:path w="13789" h="10387" extrusionOk="0">
                <a:moveTo>
                  <a:pt x="5267" y="0"/>
                </a:moveTo>
                <a:cubicBezTo>
                  <a:pt x="4358" y="0"/>
                  <a:pt x="3499" y="191"/>
                  <a:pt x="2786" y="634"/>
                </a:cubicBezTo>
                <a:cubicBezTo>
                  <a:pt x="1234" y="1649"/>
                  <a:pt x="1" y="4573"/>
                  <a:pt x="1035" y="6623"/>
                </a:cubicBezTo>
                <a:cubicBezTo>
                  <a:pt x="2262" y="8933"/>
                  <a:pt x="5711" y="10386"/>
                  <a:pt x="8376" y="10386"/>
                </a:cubicBezTo>
                <a:cubicBezTo>
                  <a:pt x="8695" y="10386"/>
                  <a:pt x="9002" y="10366"/>
                  <a:pt x="9292" y="10323"/>
                </a:cubicBezTo>
                <a:cubicBezTo>
                  <a:pt x="12615" y="9846"/>
                  <a:pt x="13789" y="5309"/>
                  <a:pt x="11819" y="2942"/>
                </a:cubicBezTo>
                <a:cubicBezTo>
                  <a:pt x="10514" y="1376"/>
                  <a:pt x="7709" y="0"/>
                  <a:pt x="52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8"/>
          <p:cNvSpPr/>
          <p:nvPr/>
        </p:nvSpPr>
        <p:spPr>
          <a:xfrm rot="-1587840">
            <a:off x="644592" y="1357097"/>
            <a:ext cx="1056515" cy="1305738"/>
          </a:xfrm>
          <a:custGeom>
            <a:avLst/>
            <a:gdLst/>
            <a:ahLst/>
            <a:cxnLst/>
            <a:rect l="l" t="t" r="r" b="b"/>
            <a:pathLst>
              <a:path w="26881" h="33222" extrusionOk="0">
                <a:moveTo>
                  <a:pt x="9335" y="18405"/>
                </a:moveTo>
                <a:cubicBezTo>
                  <a:pt x="9327" y="18416"/>
                  <a:pt x="9319" y="18428"/>
                  <a:pt x="9312" y="18439"/>
                </a:cubicBezTo>
                <a:cubicBezTo>
                  <a:pt x="9319" y="18429"/>
                  <a:pt x="9327" y="18417"/>
                  <a:pt x="9335" y="18405"/>
                </a:cubicBezTo>
                <a:close/>
                <a:moveTo>
                  <a:pt x="8914" y="18817"/>
                </a:moveTo>
                <a:lnTo>
                  <a:pt x="8914" y="18817"/>
                </a:lnTo>
                <a:cubicBezTo>
                  <a:pt x="8904" y="18836"/>
                  <a:pt x="8895" y="18854"/>
                  <a:pt x="8887" y="18871"/>
                </a:cubicBezTo>
                <a:lnTo>
                  <a:pt x="8887" y="18871"/>
                </a:lnTo>
                <a:lnTo>
                  <a:pt x="8914" y="18817"/>
                </a:lnTo>
                <a:close/>
                <a:moveTo>
                  <a:pt x="7761" y="25656"/>
                </a:moveTo>
                <a:lnTo>
                  <a:pt x="7760" y="25661"/>
                </a:lnTo>
                <a:cubicBezTo>
                  <a:pt x="7760" y="25660"/>
                  <a:pt x="7761" y="25658"/>
                  <a:pt x="7761" y="25656"/>
                </a:cubicBezTo>
                <a:close/>
                <a:moveTo>
                  <a:pt x="7641" y="25801"/>
                </a:moveTo>
                <a:lnTo>
                  <a:pt x="7641" y="25801"/>
                </a:lnTo>
                <a:cubicBezTo>
                  <a:pt x="7633" y="25805"/>
                  <a:pt x="7626" y="25810"/>
                  <a:pt x="7619" y="25814"/>
                </a:cubicBezTo>
                <a:lnTo>
                  <a:pt x="7619" y="25814"/>
                </a:lnTo>
                <a:cubicBezTo>
                  <a:pt x="7626" y="25811"/>
                  <a:pt x="7633" y="25807"/>
                  <a:pt x="7641" y="25801"/>
                </a:cubicBezTo>
                <a:close/>
                <a:moveTo>
                  <a:pt x="2945" y="27653"/>
                </a:moveTo>
                <a:cubicBezTo>
                  <a:pt x="2938" y="27674"/>
                  <a:pt x="2932" y="27694"/>
                  <a:pt x="2925" y="27711"/>
                </a:cubicBezTo>
                <a:cubicBezTo>
                  <a:pt x="2934" y="27689"/>
                  <a:pt x="2941" y="27670"/>
                  <a:pt x="2945" y="27653"/>
                </a:cubicBezTo>
                <a:close/>
                <a:moveTo>
                  <a:pt x="3400" y="31173"/>
                </a:moveTo>
                <a:cubicBezTo>
                  <a:pt x="3395" y="31179"/>
                  <a:pt x="3389" y="31186"/>
                  <a:pt x="3383" y="31192"/>
                </a:cubicBezTo>
                <a:cubicBezTo>
                  <a:pt x="3389" y="31186"/>
                  <a:pt x="3395" y="31180"/>
                  <a:pt x="3400" y="31173"/>
                </a:cubicBezTo>
                <a:close/>
                <a:moveTo>
                  <a:pt x="2686" y="31829"/>
                </a:moveTo>
                <a:cubicBezTo>
                  <a:pt x="2666" y="31909"/>
                  <a:pt x="2587" y="31988"/>
                  <a:pt x="2468" y="32068"/>
                </a:cubicBezTo>
                <a:cubicBezTo>
                  <a:pt x="2507" y="31968"/>
                  <a:pt x="2587" y="31889"/>
                  <a:pt x="2686" y="31829"/>
                </a:cubicBezTo>
                <a:close/>
                <a:moveTo>
                  <a:pt x="2249" y="31929"/>
                </a:moveTo>
                <a:cubicBezTo>
                  <a:pt x="2288" y="31968"/>
                  <a:pt x="2308" y="32048"/>
                  <a:pt x="2288" y="32147"/>
                </a:cubicBezTo>
                <a:cubicBezTo>
                  <a:pt x="2229" y="32187"/>
                  <a:pt x="2149" y="32227"/>
                  <a:pt x="2090" y="32247"/>
                </a:cubicBezTo>
                <a:cubicBezTo>
                  <a:pt x="2090" y="32207"/>
                  <a:pt x="2090" y="32187"/>
                  <a:pt x="2090" y="32147"/>
                </a:cubicBezTo>
                <a:cubicBezTo>
                  <a:pt x="2149" y="32088"/>
                  <a:pt x="2189" y="32008"/>
                  <a:pt x="2249" y="31929"/>
                </a:cubicBezTo>
                <a:close/>
                <a:moveTo>
                  <a:pt x="25318" y="0"/>
                </a:moveTo>
                <a:cubicBezTo>
                  <a:pt x="25303" y="0"/>
                  <a:pt x="25289" y="5"/>
                  <a:pt x="25269" y="15"/>
                </a:cubicBezTo>
                <a:cubicBezTo>
                  <a:pt x="25265" y="11"/>
                  <a:pt x="25261" y="10"/>
                  <a:pt x="25257" y="10"/>
                </a:cubicBezTo>
                <a:cubicBezTo>
                  <a:pt x="25241" y="10"/>
                  <a:pt x="25225" y="39"/>
                  <a:pt x="25209" y="55"/>
                </a:cubicBezTo>
                <a:lnTo>
                  <a:pt x="25149" y="115"/>
                </a:lnTo>
                <a:cubicBezTo>
                  <a:pt x="25070" y="214"/>
                  <a:pt x="24990" y="333"/>
                  <a:pt x="24911" y="473"/>
                </a:cubicBezTo>
                <a:cubicBezTo>
                  <a:pt x="24897" y="478"/>
                  <a:pt x="24887" y="481"/>
                  <a:pt x="24880" y="481"/>
                </a:cubicBezTo>
                <a:cubicBezTo>
                  <a:pt x="24814" y="481"/>
                  <a:pt x="25002" y="254"/>
                  <a:pt x="24930" y="254"/>
                </a:cubicBezTo>
                <a:cubicBezTo>
                  <a:pt x="24791" y="532"/>
                  <a:pt x="24632" y="711"/>
                  <a:pt x="24274" y="1010"/>
                </a:cubicBezTo>
                <a:lnTo>
                  <a:pt x="24294" y="930"/>
                </a:lnTo>
                <a:lnTo>
                  <a:pt x="24294" y="930"/>
                </a:lnTo>
                <a:cubicBezTo>
                  <a:pt x="24035" y="1209"/>
                  <a:pt x="23936" y="1308"/>
                  <a:pt x="23796" y="1448"/>
                </a:cubicBezTo>
                <a:cubicBezTo>
                  <a:pt x="23657" y="1587"/>
                  <a:pt x="23518" y="1706"/>
                  <a:pt x="23379" y="1806"/>
                </a:cubicBezTo>
                <a:cubicBezTo>
                  <a:pt x="23100" y="2044"/>
                  <a:pt x="22821" y="2283"/>
                  <a:pt x="22423" y="2641"/>
                </a:cubicBezTo>
                <a:lnTo>
                  <a:pt x="22563" y="2681"/>
                </a:lnTo>
                <a:cubicBezTo>
                  <a:pt x="22404" y="2840"/>
                  <a:pt x="22344" y="2840"/>
                  <a:pt x="22244" y="2900"/>
                </a:cubicBezTo>
                <a:cubicBezTo>
                  <a:pt x="22237" y="2956"/>
                  <a:pt x="22247" y="2978"/>
                  <a:pt x="22268" y="2978"/>
                </a:cubicBezTo>
                <a:cubicBezTo>
                  <a:pt x="22344" y="2978"/>
                  <a:pt x="22566" y="2682"/>
                  <a:pt x="22650" y="2682"/>
                </a:cubicBezTo>
                <a:cubicBezTo>
                  <a:pt x="22673" y="2682"/>
                  <a:pt x="22686" y="2705"/>
                  <a:pt x="22682" y="2761"/>
                </a:cubicBezTo>
                <a:cubicBezTo>
                  <a:pt x="22291" y="2800"/>
                  <a:pt x="21593" y="3896"/>
                  <a:pt x="21248" y="3896"/>
                </a:cubicBezTo>
                <a:cubicBezTo>
                  <a:pt x="21241" y="3896"/>
                  <a:pt x="21236" y="3896"/>
                  <a:pt x="21230" y="3895"/>
                </a:cubicBezTo>
                <a:lnTo>
                  <a:pt x="21230" y="3895"/>
                </a:lnTo>
                <a:cubicBezTo>
                  <a:pt x="20991" y="4153"/>
                  <a:pt x="21389" y="3915"/>
                  <a:pt x="21150" y="4173"/>
                </a:cubicBezTo>
                <a:lnTo>
                  <a:pt x="21031" y="4193"/>
                </a:lnTo>
                <a:lnTo>
                  <a:pt x="21051" y="4333"/>
                </a:lnTo>
                <a:cubicBezTo>
                  <a:pt x="20922" y="4447"/>
                  <a:pt x="20814" y="4489"/>
                  <a:pt x="20741" y="4489"/>
                </a:cubicBezTo>
                <a:cubicBezTo>
                  <a:pt x="20712" y="4489"/>
                  <a:pt x="20689" y="4483"/>
                  <a:pt x="20673" y="4472"/>
                </a:cubicBezTo>
                <a:cubicBezTo>
                  <a:pt x="20712" y="4432"/>
                  <a:pt x="20772" y="4333"/>
                  <a:pt x="20812" y="4293"/>
                </a:cubicBezTo>
                <a:lnTo>
                  <a:pt x="20812" y="4293"/>
                </a:lnTo>
                <a:cubicBezTo>
                  <a:pt x="20553" y="4432"/>
                  <a:pt x="20295" y="4870"/>
                  <a:pt x="20195" y="4989"/>
                </a:cubicBezTo>
                <a:lnTo>
                  <a:pt x="20434" y="4790"/>
                </a:lnTo>
                <a:lnTo>
                  <a:pt x="20434" y="4790"/>
                </a:lnTo>
                <a:cubicBezTo>
                  <a:pt x="20135" y="5168"/>
                  <a:pt x="19777" y="5566"/>
                  <a:pt x="19419" y="5964"/>
                </a:cubicBezTo>
                <a:cubicBezTo>
                  <a:pt x="19081" y="6362"/>
                  <a:pt x="18743" y="6780"/>
                  <a:pt x="18504" y="7178"/>
                </a:cubicBezTo>
                <a:lnTo>
                  <a:pt x="18584" y="7178"/>
                </a:lnTo>
                <a:cubicBezTo>
                  <a:pt x="18205" y="7775"/>
                  <a:pt x="18166" y="7556"/>
                  <a:pt x="17708" y="8192"/>
                </a:cubicBezTo>
                <a:lnTo>
                  <a:pt x="17708" y="8153"/>
                </a:lnTo>
                <a:cubicBezTo>
                  <a:pt x="17648" y="8312"/>
                  <a:pt x="17549" y="8491"/>
                  <a:pt x="17410" y="8650"/>
                </a:cubicBezTo>
                <a:cubicBezTo>
                  <a:pt x="17422" y="8607"/>
                  <a:pt x="17414" y="8592"/>
                  <a:pt x="17394" y="8592"/>
                </a:cubicBezTo>
                <a:cubicBezTo>
                  <a:pt x="17345" y="8592"/>
                  <a:pt x="17221" y="8689"/>
                  <a:pt x="17174" y="8689"/>
                </a:cubicBezTo>
                <a:cubicBezTo>
                  <a:pt x="17152" y="8689"/>
                  <a:pt x="17146" y="8669"/>
                  <a:pt x="17171" y="8610"/>
                </a:cubicBezTo>
                <a:lnTo>
                  <a:pt x="17171" y="8610"/>
                </a:lnTo>
                <a:cubicBezTo>
                  <a:pt x="16773" y="9267"/>
                  <a:pt x="16992" y="8968"/>
                  <a:pt x="16833" y="9486"/>
                </a:cubicBezTo>
                <a:lnTo>
                  <a:pt x="16693" y="9525"/>
                </a:lnTo>
                <a:cubicBezTo>
                  <a:pt x="16634" y="9705"/>
                  <a:pt x="16673" y="9744"/>
                  <a:pt x="16435" y="10063"/>
                </a:cubicBezTo>
                <a:cubicBezTo>
                  <a:pt x="16479" y="9968"/>
                  <a:pt x="16467" y="9943"/>
                  <a:pt x="16435" y="9943"/>
                </a:cubicBezTo>
                <a:cubicBezTo>
                  <a:pt x="16401" y="9943"/>
                  <a:pt x="16346" y="9970"/>
                  <a:pt x="16311" y="9970"/>
                </a:cubicBezTo>
                <a:cubicBezTo>
                  <a:pt x="16274" y="9970"/>
                  <a:pt x="16260" y="9941"/>
                  <a:pt x="16315" y="9824"/>
                </a:cubicBezTo>
                <a:lnTo>
                  <a:pt x="16315" y="9824"/>
                </a:lnTo>
                <a:cubicBezTo>
                  <a:pt x="15619" y="10321"/>
                  <a:pt x="15718" y="10898"/>
                  <a:pt x="15221" y="10998"/>
                </a:cubicBezTo>
                <a:cubicBezTo>
                  <a:pt x="15217" y="11091"/>
                  <a:pt x="15239" y="11128"/>
                  <a:pt x="15275" y="11128"/>
                </a:cubicBezTo>
                <a:cubicBezTo>
                  <a:pt x="15398" y="11128"/>
                  <a:pt x="15690" y="10710"/>
                  <a:pt x="15709" y="10710"/>
                </a:cubicBezTo>
                <a:cubicBezTo>
                  <a:pt x="15712" y="10710"/>
                  <a:pt x="15709" y="10719"/>
                  <a:pt x="15699" y="10739"/>
                </a:cubicBezTo>
                <a:cubicBezTo>
                  <a:pt x="15713" y="10733"/>
                  <a:pt x="15725" y="10730"/>
                  <a:pt x="15735" y="10730"/>
                </a:cubicBezTo>
                <a:cubicBezTo>
                  <a:pt x="15842" y="10730"/>
                  <a:pt x="15644" y="11112"/>
                  <a:pt x="15480" y="11276"/>
                </a:cubicBezTo>
                <a:cubicBezTo>
                  <a:pt x="15321" y="11475"/>
                  <a:pt x="14942" y="11416"/>
                  <a:pt x="14525" y="11933"/>
                </a:cubicBezTo>
                <a:cubicBezTo>
                  <a:pt x="14564" y="11873"/>
                  <a:pt x="14564" y="11873"/>
                  <a:pt x="14604" y="11814"/>
                </a:cubicBezTo>
                <a:lnTo>
                  <a:pt x="14604" y="11814"/>
                </a:lnTo>
                <a:cubicBezTo>
                  <a:pt x="14385" y="11973"/>
                  <a:pt x="14365" y="12251"/>
                  <a:pt x="14087" y="12410"/>
                </a:cubicBezTo>
                <a:cubicBezTo>
                  <a:pt x="14107" y="12649"/>
                  <a:pt x="13848" y="12709"/>
                  <a:pt x="13968" y="12888"/>
                </a:cubicBezTo>
                <a:lnTo>
                  <a:pt x="14306" y="12391"/>
                </a:lnTo>
                <a:lnTo>
                  <a:pt x="14306" y="12391"/>
                </a:lnTo>
                <a:cubicBezTo>
                  <a:pt x="14147" y="12689"/>
                  <a:pt x="14127" y="13087"/>
                  <a:pt x="13689" y="13465"/>
                </a:cubicBezTo>
                <a:cubicBezTo>
                  <a:pt x="13689" y="13405"/>
                  <a:pt x="13749" y="13226"/>
                  <a:pt x="13789" y="13127"/>
                </a:cubicBezTo>
                <a:lnTo>
                  <a:pt x="13789" y="13127"/>
                </a:lnTo>
                <a:cubicBezTo>
                  <a:pt x="13649" y="13206"/>
                  <a:pt x="13629" y="13405"/>
                  <a:pt x="13470" y="13485"/>
                </a:cubicBezTo>
                <a:cubicBezTo>
                  <a:pt x="13351" y="13326"/>
                  <a:pt x="13888" y="12888"/>
                  <a:pt x="13987" y="12490"/>
                </a:cubicBezTo>
                <a:lnTo>
                  <a:pt x="13987" y="12490"/>
                </a:lnTo>
                <a:cubicBezTo>
                  <a:pt x="13846" y="12569"/>
                  <a:pt x="13741" y="12935"/>
                  <a:pt x="13674" y="12935"/>
                </a:cubicBezTo>
                <a:cubicBezTo>
                  <a:pt x="13657" y="12935"/>
                  <a:pt x="13642" y="12910"/>
                  <a:pt x="13629" y="12848"/>
                </a:cubicBezTo>
                <a:lnTo>
                  <a:pt x="13629" y="12848"/>
                </a:lnTo>
                <a:cubicBezTo>
                  <a:pt x="13689" y="13246"/>
                  <a:pt x="13192" y="13346"/>
                  <a:pt x="13092" y="13823"/>
                </a:cubicBezTo>
                <a:lnTo>
                  <a:pt x="13013" y="13724"/>
                </a:lnTo>
                <a:cubicBezTo>
                  <a:pt x="12993" y="13803"/>
                  <a:pt x="12933" y="13942"/>
                  <a:pt x="12853" y="14042"/>
                </a:cubicBezTo>
                <a:lnTo>
                  <a:pt x="12873" y="13763"/>
                </a:lnTo>
                <a:lnTo>
                  <a:pt x="12873" y="13763"/>
                </a:lnTo>
                <a:cubicBezTo>
                  <a:pt x="12754" y="14141"/>
                  <a:pt x="12356" y="14241"/>
                  <a:pt x="12197" y="14559"/>
                </a:cubicBezTo>
                <a:cubicBezTo>
                  <a:pt x="12360" y="14344"/>
                  <a:pt x="12432" y="14284"/>
                  <a:pt x="12472" y="14284"/>
                </a:cubicBezTo>
                <a:cubicBezTo>
                  <a:pt x="12521" y="14284"/>
                  <a:pt x="12519" y="14379"/>
                  <a:pt x="12584" y="14379"/>
                </a:cubicBezTo>
                <a:cubicBezTo>
                  <a:pt x="12605" y="14379"/>
                  <a:pt x="12634" y="14368"/>
                  <a:pt x="12674" y="14340"/>
                </a:cubicBezTo>
                <a:lnTo>
                  <a:pt x="12674" y="14340"/>
                </a:lnTo>
                <a:cubicBezTo>
                  <a:pt x="12256" y="15136"/>
                  <a:pt x="12097" y="14559"/>
                  <a:pt x="11560" y="15335"/>
                </a:cubicBezTo>
                <a:cubicBezTo>
                  <a:pt x="11629" y="15252"/>
                  <a:pt x="11766" y="15140"/>
                  <a:pt x="11816" y="15140"/>
                </a:cubicBezTo>
                <a:cubicBezTo>
                  <a:pt x="11838" y="15140"/>
                  <a:pt x="11843" y="15161"/>
                  <a:pt x="11819" y="15216"/>
                </a:cubicBezTo>
                <a:cubicBezTo>
                  <a:pt x="11699" y="15355"/>
                  <a:pt x="11500" y="15534"/>
                  <a:pt x="11381" y="15574"/>
                </a:cubicBezTo>
                <a:cubicBezTo>
                  <a:pt x="11241" y="15780"/>
                  <a:pt x="11227" y="15833"/>
                  <a:pt x="11259" y="15833"/>
                </a:cubicBezTo>
                <a:cubicBezTo>
                  <a:pt x="11293" y="15833"/>
                  <a:pt x="11384" y="15769"/>
                  <a:pt x="11428" y="15769"/>
                </a:cubicBezTo>
                <a:cubicBezTo>
                  <a:pt x="11453" y="15769"/>
                  <a:pt x="11463" y="15789"/>
                  <a:pt x="11441" y="15852"/>
                </a:cubicBezTo>
                <a:cubicBezTo>
                  <a:pt x="11182" y="15932"/>
                  <a:pt x="11282" y="16151"/>
                  <a:pt x="11142" y="16410"/>
                </a:cubicBezTo>
                <a:lnTo>
                  <a:pt x="11043" y="16330"/>
                </a:lnTo>
                <a:lnTo>
                  <a:pt x="11043" y="16330"/>
                </a:lnTo>
                <a:cubicBezTo>
                  <a:pt x="10526" y="16887"/>
                  <a:pt x="11142" y="16648"/>
                  <a:pt x="10645" y="17146"/>
                </a:cubicBezTo>
                <a:lnTo>
                  <a:pt x="10685" y="16807"/>
                </a:lnTo>
                <a:lnTo>
                  <a:pt x="10685" y="16807"/>
                </a:lnTo>
                <a:lnTo>
                  <a:pt x="10506" y="17106"/>
                </a:lnTo>
                <a:lnTo>
                  <a:pt x="10426" y="16967"/>
                </a:lnTo>
                <a:cubicBezTo>
                  <a:pt x="10287" y="17345"/>
                  <a:pt x="10187" y="17424"/>
                  <a:pt x="9929" y="17703"/>
                </a:cubicBezTo>
                <a:cubicBezTo>
                  <a:pt x="9934" y="17702"/>
                  <a:pt x="9939" y="17701"/>
                  <a:pt x="9945" y="17701"/>
                </a:cubicBezTo>
                <a:cubicBezTo>
                  <a:pt x="10051" y="17701"/>
                  <a:pt x="10079" y="17894"/>
                  <a:pt x="9889" y="18141"/>
                </a:cubicBezTo>
                <a:cubicBezTo>
                  <a:pt x="9848" y="18169"/>
                  <a:pt x="9823" y="18179"/>
                  <a:pt x="9807" y="18179"/>
                </a:cubicBezTo>
                <a:cubicBezTo>
                  <a:pt x="9778" y="18179"/>
                  <a:pt x="9778" y="18150"/>
                  <a:pt x="9766" y="18150"/>
                </a:cubicBezTo>
                <a:cubicBezTo>
                  <a:pt x="9751" y="18150"/>
                  <a:pt x="9721" y="18189"/>
                  <a:pt x="9610" y="18359"/>
                </a:cubicBezTo>
                <a:cubicBezTo>
                  <a:pt x="9610" y="18240"/>
                  <a:pt x="9590" y="18081"/>
                  <a:pt x="9809" y="17981"/>
                </a:cubicBezTo>
                <a:cubicBezTo>
                  <a:pt x="9789" y="17942"/>
                  <a:pt x="9809" y="17842"/>
                  <a:pt x="9789" y="17802"/>
                </a:cubicBezTo>
                <a:cubicBezTo>
                  <a:pt x="9587" y="17931"/>
                  <a:pt x="9435" y="18248"/>
                  <a:pt x="9335" y="18405"/>
                </a:cubicBezTo>
                <a:lnTo>
                  <a:pt x="9335" y="18405"/>
                </a:lnTo>
                <a:cubicBezTo>
                  <a:pt x="9367" y="18358"/>
                  <a:pt x="9399" y="18316"/>
                  <a:pt x="9431" y="18300"/>
                </a:cubicBezTo>
                <a:lnTo>
                  <a:pt x="9431" y="18300"/>
                </a:lnTo>
                <a:lnTo>
                  <a:pt x="9173" y="18956"/>
                </a:lnTo>
                <a:cubicBezTo>
                  <a:pt x="9151" y="18969"/>
                  <a:pt x="9136" y="18974"/>
                  <a:pt x="9124" y="18974"/>
                </a:cubicBezTo>
                <a:cubicBezTo>
                  <a:pt x="9082" y="18974"/>
                  <a:pt x="9097" y="18900"/>
                  <a:pt x="9113" y="18837"/>
                </a:cubicBezTo>
                <a:lnTo>
                  <a:pt x="9113" y="18837"/>
                </a:lnTo>
                <a:cubicBezTo>
                  <a:pt x="9033" y="18956"/>
                  <a:pt x="9033" y="19076"/>
                  <a:pt x="8914" y="19235"/>
                </a:cubicBezTo>
                <a:cubicBezTo>
                  <a:pt x="8877" y="19143"/>
                  <a:pt x="8789" y="19085"/>
                  <a:pt x="8887" y="18871"/>
                </a:cubicBezTo>
                <a:lnTo>
                  <a:pt x="8887" y="18871"/>
                </a:lnTo>
                <a:lnTo>
                  <a:pt x="8615" y="19414"/>
                </a:lnTo>
                <a:cubicBezTo>
                  <a:pt x="8567" y="19430"/>
                  <a:pt x="8397" y="19554"/>
                  <a:pt x="8349" y="19554"/>
                </a:cubicBezTo>
                <a:cubicBezTo>
                  <a:pt x="8338" y="19554"/>
                  <a:pt x="8333" y="19548"/>
                  <a:pt x="8337" y="19533"/>
                </a:cubicBezTo>
                <a:lnTo>
                  <a:pt x="8337" y="19533"/>
                </a:lnTo>
                <a:cubicBezTo>
                  <a:pt x="8078" y="19792"/>
                  <a:pt x="7979" y="20369"/>
                  <a:pt x="7621" y="20707"/>
                </a:cubicBezTo>
                <a:cubicBezTo>
                  <a:pt x="7621" y="20747"/>
                  <a:pt x="7601" y="20787"/>
                  <a:pt x="7561" y="20886"/>
                </a:cubicBezTo>
                <a:cubicBezTo>
                  <a:pt x="7282" y="21244"/>
                  <a:pt x="6944" y="21483"/>
                  <a:pt x="6745" y="22020"/>
                </a:cubicBezTo>
                <a:lnTo>
                  <a:pt x="6427" y="22160"/>
                </a:lnTo>
                <a:cubicBezTo>
                  <a:pt x="6363" y="22264"/>
                  <a:pt x="6372" y="22291"/>
                  <a:pt x="6408" y="22291"/>
                </a:cubicBezTo>
                <a:cubicBezTo>
                  <a:pt x="6446" y="22291"/>
                  <a:pt x="6512" y="22263"/>
                  <a:pt x="6558" y="22263"/>
                </a:cubicBezTo>
                <a:cubicBezTo>
                  <a:pt x="6620" y="22263"/>
                  <a:pt x="6644" y="22314"/>
                  <a:pt x="6506" y="22557"/>
                </a:cubicBezTo>
                <a:cubicBezTo>
                  <a:pt x="6413" y="22729"/>
                  <a:pt x="6356" y="22775"/>
                  <a:pt x="6313" y="22775"/>
                </a:cubicBezTo>
                <a:cubicBezTo>
                  <a:pt x="6263" y="22775"/>
                  <a:pt x="6231" y="22712"/>
                  <a:pt x="6183" y="22712"/>
                </a:cubicBezTo>
                <a:cubicBezTo>
                  <a:pt x="6167" y="22712"/>
                  <a:pt x="6149" y="22719"/>
                  <a:pt x="6128" y="22737"/>
                </a:cubicBezTo>
                <a:cubicBezTo>
                  <a:pt x="6069" y="22995"/>
                  <a:pt x="5969" y="23453"/>
                  <a:pt x="5591" y="23731"/>
                </a:cubicBezTo>
                <a:cubicBezTo>
                  <a:pt x="5651" y="23592"/>
                  <a:pt x="5731" y="23513"/>
                  <a:pt x="5810" y="23393"/>
                </a:cubicBezTo>
                <a:lnTo>
                  <a:pt x="5810" y="23393"/>
                </a:lnTo>
                <a:lnTo>
                  <a:pt x="5512" y="23612"/>
                </a:lnTo>
                <a:cubicBezTo>
                  <a:pt x="5587" y="23278"/>
                  <a:pt x="5744" y="23072"/>
                  <a:pt x="5673" y="23072"/>
                </a:cubicBezTo>
                <a:cubicBezTo>
                  <a:pt x="5651" y="23072"/>
                  <a:pt x="5607" y="23092"/>
                  <a:pt x="5532" y="23134"/>
                </a:cubicBezTo>
                <a:cubicBezTo>
                  <a:pt x="5810" y="23393"/>
                  <a:pt x="4795" y="24269"/>
                  <a:pt x="5054" y="24507"/>
                </a:cubicBezTo>
                <a:lnTo>
                  <a:pt x="4875" y="24666"/>
                </a:lnTo>
                <a:cubicBezTo>
                  <a:pt x="4915" y="24607"/>
                  <a:pt x="4895" y="24587"/>
                  <a:pt x="4935" y="24527"/>
                </a:cubicBezTo>
                <a:lnTo>
                  <a:pt x="4935" y="24527"/>
                </a:lnTo>
                <a:cubicBezTo>
                  <a:pt x="4537" y="24806"/>
                  <a:pt x="4955" y="24945"/>
                  <a:pt x="4596" y="25403"/>
                </a:cubicBezTo>
                <a:cubicBezTo>
                  <a:pt x="4504" y="25495"/>
                  <a:pt x="4421" y="25569"/>
                  <a:pt x="4387" y="25569"/>
                </a:cubicBezTo>
                <a:cubicBezTo>
                  <a:pt x="4369" y="25569"/>
                  <a:pt x="4364" y="25549"/>
                  <a:pt x="4378" y="25502"/>
                </a:cubicBezTo>
                <a:lnTo>
                  <a:pt x="4378" y="25502"/>
                </a:lnTo>
                <a:lnTo>
                  <a:pt x="4199" y="25920"/>
                </a:lnTo>
                <a:cubicBezTo>
                  <a:pt x="4172" y="25955"/>
                  <a:pt x="4150" y="25971"/>
                  <a:pt x="4137" y="25971"/>
                </a:cubicBezTo>
                <a:cubicBezTo>
                  <a:pt x="4119" y="25971"/>
                  <a:pt x="4116" y="25945"/>
                  <a:pt x="4139" y="25900"/>
                </a:cubicBezTo>
                <a:lnTo>
                  <a:pt x="4139" y="25900"/>
                </a:lnTo>
                <a:lnTo>
                  <a:pt x="3820" y="26437"/>
                </a:lnTo>
                <a:lnTo>
                  <a:pt x="3801" y="26417"/>
                </a:lnTo>
                <a:cubicBezTo>
                  <a:pt x="3801" y="26537"/>
                  <a:pt x="3741" y="26756"/>
                  <a:pt x="3721" y="26875"/>
                </a:cubicBezTo>
                <a:cubicBezTo>
                  <a:pt x="3693" y="26895"/>
                  <a:pt x="3677" y="26903"/>
                  <a:pt x="3669" y="26903"/>
                </a:cubicBezTo>
                <a:cubicBezTo>
                  <a:pt x="3639" y="26903"/>
                  <a:pt x="3718" y="26794"/>
                  <a:pt x="3688" y="26794"/>
                </a:cubicBezTo>
                <a:cubicBezTo>
                  <a:pt x="3686" y="26794"/>
                  <a:pt x="3684" y="26794"/>
                  <a:pt x="3681" y="26795"/>
                </a:cubicBezTo>
                <a:lnTo>
                  <a:pt x="3522" y="27154"/>
                </a:lnTo>
                <a:cubicBezTo>
                  <a:pt x="3508" y="27159"/>
                  <a:pt x="3496" y="27161"/>
                  <a:pt x="3486" y="27161"/>
                </a:cubicBezTo>
                <a:cubicBezTo>
                  <a:pt x="3381" y="27161"/>
                  <a:pt x="3476" y="26897"/>
                  <a:pt x="3622" y="26716"/>
                </a:cubicBezTo>
                <a:lnTo>
                  <a:pt x="3622" y="26716"/>
                </a:lnTo>
                <a:cubicBezTo>
                  <a:pt x="3124" y="26795"/>
                  <a:pt x="3522" y="27014"/>
                  <a:pt x="2925" y="27532"/>
                </a:cubicBezTo>
                <a:lnTo>
                  <a:pt x="3084" y="27213"/>
                </a:lnTo>
                <a:lnTo>
                  <a:pt x="3084" y="27213"/>
                </a:lnTo>
                <a:cubicBezTo>
                  <a:pt x="2786" y="27273"/>
                  <a:pt x="2706" y="27551"/>
                  <a:pt x="2368" y="27810"/>
                </a:cubicBezTo>
                <a:cubicBezTo>
                  <a:pt x="2438" y="27782"/>
                  <a:pt x="2763" y="27558"/>
                  <a:pt x="2895" y="27558"/>
                </a:cubicBezTo>
                <a:cubicBezTo>
                  <a:pt x="2940" y="27558"/>
                  <a:pt x="2963" y="27584"/>
                  <a:pt x="2945" y="27653"/>
                </a:cubicBezTo>
                <a:lnTo>
                  <a:pt x="2945" y="27653"/>
                </a:lnTo>
                <a:cubicBezTo>
                  <a:pt x="2980" y="27544"/>
                  <a:pt x="3024" y="27389"/>
                  <a:pt x="3124" y="27372"/>
                </a:cubicBezTo>
                <a:lnTo>
                  <a:pt x="3124" y="27372"/>
                </a:lnTo>
                <a:cubicBezTo>
                  <a:pt x="3164" y="27551"/>
                  <a:pt x="3064" y="27591"/>
                  <a:pt x="2925" y="27711"/>
                </a:cubicBezTo>
                <a:cubicBezTo>
                  <a:pt x="2846" y="27790"/>
                  <a:pt x="2746" y="27910"/>
                  <a:pt x="2686" y="28128"/>
                </a:cubicBezTo>
                <a:cubicBezTo>
                  <a:pt x="2672" y="28121"/>
                  <a:pt x="2658" y="28118"/>
                  <a:pt x="2644" y="28118"/>
                </a:cubicBezTo>
                <a:cubicBezTo>
                  <a:pt x="2547" y="28118"/>
                  <a:pt x="2470" y="28294"/>
                  <a:pt x="2348" y="28487"/>
                </a:cubicBezTo>
                <a:lnTo>
                  <a:pt x="2209" y="28387"/>
                </a:lnTo>
                <a:cubicBezTo>
                  <a:pt x="2090" y="28646"/>
                  <a:pt x="2169" y="28686"/>
                  <a:pt x="2149" y="28865"/>
                </a:cubicBezTo>
                <a:cubicBezTo>
                  <a:pt x="1977" y="29089"/>
                  <a:pt x="1849" y="29104"/>
                  <a:pt x="1728" y="29104"/>
                </a:cubicBezTo>
                <a:cubicBezTo>
                  <a:pt x="1709" y="29104"/>
                  <a:pt x="1690" y="29103"/>
                  <a:pt x="1672" y="29103"/>
                </a:cubicBezTo>
                <a:cubicBezTo>
                  <a:pt x="1581" y="29230"/>
                  <a:pt x="1580" y="29263"/>
                  <a:pt x="1614" y="29263"/>
                </a:cubicBezTo>
                <a:cubicBezTo>
                  <a:pt x="1652" y="29263"/>
                  <a:pt x="1733" y="29222"/>
                  <a:pt x="1781" y="29222"/>
                </a:cubicBezTo>
                <a:cubicBezTo>
                  <a:pt x="1832" y="29222"/>
                  <a:pt x="1846" y="29269"/>
                  <a:pt x="1731" y="29461"/>
                </a:cubicBezTo>
                <a:cubicBezTo>
                  <a:pt x="1433" y="29780"/>
                  <a:pt x="1333" y="30078"/>
                  <a:pt x="1134" y="30556"/>
                </a:cubicBezTo>
                <a:cubicBezTo>
                  <a:pt x="1077" y="30613"/>
                  <a:pt x="1046" y="30634"/>
                  <a:pt x="1029" y="30634"/>
                </a:cubicBezTo>
                <a:cubicBezTo>
                  <a:pt x="987" y="30634"/>
                  <a:pt x="1034" y="30508"/>
                  <a:pt x="996" y="30508"/>
                </a:cubicBezTo>
                <a:cubicBezTo>
                  <a:pt x="991" y="30508"/>
                  <a:pt x="984" y="30511"/>
                  <a:pt x="975" y="30516"/>
                </a:cubicBezTo>
                <a:lnTo>
                  <a:pt x="936" y="30814"/>
                </a:lnTo>
                <a:cubicBezTo>
                  <a:pt x="920" y="30838"/>
                  <a:pt x="907" y="30846"/>
                  <a:pt x="898" y="30846"/>
                </a:cubicBezTo>
                <a:cubicBezTo>
                  <a:pt x="883" y="30846"/>
                  <a:pt x="876" y="30827"/>
                  <a:pt x="876" y="30814"/>
                </a:cubicBezTo>
                <a:lnTo>
                  <a:pt x="876" y="30814"/>
                </a:lnTo>
                <a:cubicBezTo>
                  <a:pt x="796" y="31033"/>
                  <a:pt x="995" y="30914"/>
                  <a:pt x="836" y="31232"/>
                </a:cubicBezTo>
                <a:cubicBezTo>
                  <a:pt x="936" y="31411"/>
                  <a:pt x="219" y="31690"/>
                  <a:pt x="160" y="32187"/>
                </a:cubicBezTo>
                <a:lnTo>
                  <a:pt x="140" y="32187"/>
                </a:lnTo>
                <a:lnTo>
                  <a:pt x="359" y="32844"/>
                </a:lnTo>
                <a:cubicBezTo>
                  <a:pt x="398" y="32884"/>
                  <a:pt x="359" y="32904"/>
                  <a:pt x="339" y="32923"/>
                </a:cubicBezTo>
                <a:lnTo>
                  <a:pt x="319" y="32923"/>
                </a:lnTo>
                <a:lnTo>
                  <a:pt x="80" y="32147"/>
                </a:lnTo>
                <a:cubicBezTo>
                  <a:pt x="60" y="32108"/>
                  <a:pt x="60" y="32068"/>
                  <a:pt x="20" y="32068"/>
                </a:cubicBezTo>
                <a:cubicBezTo>
                  <a:pt x="20" y="32088"/>
                  <a:pt x="0" y="32108"/>
                  <a:pt x="20" y="32108"/>
                </a:cubicBezTo>
                <a:lnTo>
                  <a:pt x="319" y="32983"/>
                </a:lnTo>
                <a:cubicBezTo>
                  <a:pt x="836" y="33043"/>
                  <a:pt x="936" y="33102"/>
                  <a:pt x="1493" y="33102"/>
                </a:cubicBezTo>
                <a:lnTo>
                  <a:pt x="1711" y="33222"/>
                </a:lnTo>
                <a:lnTo>
                  <a:pt x="1950" y="33023"/>
                </a:lnTo>
                <a:lnTo>
                  <a:pt x="1950" y="33023"/>
                </a:lnTo>
                <a:cubicBezTo>
                  <a:pt x="1905" y="33057"/>
                  <a:pt x="1873" y="33071"/>
                  <a:pt x="1851" y="33071"/>
                </a:cubicBezTo>
                <a:cubicBezTo>
                  <a:pt x="1794" y="33071"/>
                  <a:pt x="1802" y="32978"/>
                  <a:pt x="1831" y="32864"/>
                </a:cubicBezTo>
                <a:cubicBezTo>
                  <a:pt x="1871" y="32685"/>
                  <a:pt x="1970" y="32466"/>
                  <a:pt x="2030" y="32287"/>
                </a:cubicBezTo>
                <a:cubicBezTo>
                  <a:pt x="2010" y="32287"/>
                  <a:pt x="1990" y="32287"/>
                  <a:pt x="1970" y="32307"/>
                </a:cubicBezTo>
                <a:cubicBezTo>
                  <a:pt x="1990" y="32267"/>
                  <a:pt x="2030" y="32227"/>
                  <a:pt x="2050" y="32207"/>
                </a:cubicBezTo>
                <a:lnTo>
                  <a:pt x="2050" y="32207"/>
                </a:lnTo>
                <a:cubicBezTo>
                  <a:pt x="2030" y="32227"/>
                  <a:pt x="2030" y="32247"/>
                  <a:pt x="2030" y="32287"/>
                </a:cubicBezTo>
                <a:cubicBezTo>
                  <a:pt x="2050" y="32267"/>
                  <a:pt x="2070" y="32267"/>
                  <a:pt x="2090" y="32247"/>
                </a:cubicBezTo>
                <a:lnTo>
                  <a:pt x="2090" y="32247"/>
                </a:lnTo>
                <a:cubicBezTo>
                  <a:pt x="2090" y="32426"/>
                  <a:pt x="2050" y="32645"/>
                  <a:pt x="2149" y="32685"/>
                </a:cubicBezTo>
                <a:cubicBezTo>
                  <a:pt x="2169" y="32645"/>
                  <a:pt x="2209" y="32545"/>
                  <a:pt x="2269" y="32466"/>
                </a:cubicBezTo>
                <a:lnTo>
                  <a:pt x="2269" y="32466"/>
                </a:lnTo>
                <a:cubicBezTo>
                  <a:pt x="2249" y="32525"/>
                  <a:pt x="2249" y="32565"/>
                  <a:pt x="2288" y="32565"/>
                </a:cubicBezTo>
                <a:cubicBezTo>
                  <a:pt x="2308" y="32545"/>
                  <a:pt x="2328" y="32446"/>
                  <a:pt x="2348" y="32366"/>
                </a:cubicBezTo>
                <a:lnTo>
                  <a:pt x="2567" y="32366"/>
                </a:lnTo>
                <a:lnTo>
                  <a:pt x="2527" y="32307"/>
                </a:lnTo>
                <a:lnTo>
                  <a:pt x="3064" y="31809"/>
                </a:lnTo>
                <a:cubicBezTo>
                  <a:pt x="3224" y="31272"/>
                  <a:pt x="3283" y="30755"/>
                  <a:pt x="3721" y="30058"/>
                </a:cubicBezTo>
                <a:lnTo>
                  <a:pt x="3721" y="30058"/>
                </a:lnTo>
                <a:cubicBezTo>
                  <a:pt x="3701" y="30297"/>
                  <a:pt x="3880" y="30237"/>
                  <a:pt x="4000" y="30337"/>
                </a:cubicBezTo>
                <a:cubicBezTo>
                  <a:pt x="3727" y="30415"/>
                  <a:pt x="3664" y="30874"/>
                  <a:pt x="3400" y="31173"/>
                </a:cubicBezTo>
                <a:lnTo>
                  <a:pt x="3400" y="31173"/>
                </a:lnTo>
                <a:cubicBezTo>
                  <a:pt x="3450" y="31120"/>
                  <a:pt x="3485" y="31101"/>
                  <a:pt x="3509" y="31101"/>
                </a:cubicBezTo>
                <a:cubicBezTo>
                  <a:pt x="3545" y="31101"/>
                  <a:pt x="3553" y="31147"/>
                  <a:pt x="3542" y="31192"/>
                </a:cubicBezTo>
                <a:lnTo>
                  <a:pt x="3880" y="30496"/>
                </a:lnTo>
                <a:cubicBezTo>
                  <a:pt x="3899" y="30511"/>
                  <a:pt x="3917" y="30518"/>
                  <a:pt x="3935" y="30518"/>
                </a:cubicBezTo>
                <a:cubicBezTo>
                  <a:pt x="4013" y="30518"/>
                  <a:pt x="4093" y="30394"/>
                  <a:pt x="4238" y="30297"/>
                </a:cubicBezTo>
                <a:cubicBezTo>
                  <a:pt x="3920" y="30257"/>
                  <a:pt x="4437" y="29740"/>
                  <a:pt x="4557" y="29461"/>
                </a:cubicBezTo>
                <a:lnTo>
                  <a:pt x="4557" y="29461"/>
                </a:lnTo>
                <a:cubicBezTo>
                  <a:pt x="4636" y="29501"/>
                  <a:pt x="4676" y="29601"/>
                  <a:pt x="4417" y="29899"/>
                </a:cubicBezTo>
                <a:cubicBezTo>
                  <a:pt x="4835" y="29680"/>
                  <a:pt x="4497" y="29282"/>
                  <a:pt x="4875" y="29064"/>
                </a:cubicBezTo>
                <a:lnTo>
                  <a:pt x="4875" y="29064"/>
                </a:lnTo>
                <a:cubicBezTo>
                  <a:pt x="4835" y="29123"/>
                  <a:pt x="4795" y="29163"/>
                  <a:pt x="4795" y="29223"/>
                </a:cubicBezTo>
                <a:cubicBezTo>
                  <a:pt x="4863" y="29037"/>
                  <a:pt x="5132" y="28735"/>
                  <a:pt x="5211" y="28735"/>
                </a:cubicBezTo>
                <a:cubicBezTo>
                  <a:pt x="5225" y="28735"/>
                  <a:pt x="5233" y="28744"/>
                  <a:pt x="5233" y="28765"/>
                </a:cubicBezTo>
                <a:lnTo>
                  <a:pt x="5173" y="28845"/>
                </a:lnTo>
                <a:cubicBezTo>
                  <a:pt x="5571" y="28387"/>
                  <a:pt x="6308" y="27372"/>
                  <a:pt x="6188" y="27173"/>
                </a:cubicBezTo>
                <a:lnTo>
                  <a:pt x="6188" y="27173"/>
                </a:lnTo>
                <a:cubicBezTo>
                  <a:pt x="6208" y="27193"/>
                  <a:pt x="6347" y="27392"/>
                  <a:pt x="6367" y="27452"/>
                </a:cubicBezTo>
                <a:lnTo>
                  <a:pt x="6407" y="26537"/>
                </a:lnTo>
                <a:cubicBezTo>
                  <a:pt x="6487" y="26457"/>
                  <a:pt x="6546" y="26358"/>
                  <a:pt x="6626" y="26278"/>
                </a:cubicBezTo>
                <a:cubicBezTo>
                  <a:pt x="6825" y="26378"/>
                  <a:pt x="7044" y="26457"/>
                  <a:pt x="6885" y="26795"/>
                </a:cubicBezTo>
                <a:cubicBezTo>
                  <a:pt x="7004" y="26696"/>
                  <a:pt x="7143" y="26577"/>
                  <a:pt x="7282" y="26278"/>
                </a:cubicBezTo>
                <a:lnTo>
                  <a:pt x="7282" y="26278"/>
                </a:lnTo>
                <a:cubicBezTo>
                  <a:pt x="7251" y="26297"/>
                  <a:pt x="7200" y="26306"/>
                  <a:pt x="7149" y="26306"/>
                </a:cubicBezTo>
                <a:cubicBezTo>
                  <a:pt x="7039" y="26306"/>
                  <a:pt x="6924" y="26266"/>
                  <a:pt x="6964" y="26198"/>
                </a:cubicBezTo>
                <a:cubicBezTo>
                  <a:pt x="7355" y="26042"/>
                  <a:pt x="7228" y="26059"/>
                  <a:pt x="7619" y="25814"/>
                </a:cubicBezTo>
                <a:lnTo>
                  <a:pt x="7619" y="25814"/>
                </a:lnTo>
                <a:cubicBezTo>
                  <a:pt x="7610" y="25818"/>
                  <a:pt x="7602" y="25819"/>
                  <a:pt x="7594" y="25819"/>
                </a:cubicBezTo>
                <a:cubicBezTo>
                  <a:pt x="7490" y="25819"/>
                  <a:pt x="7403" y="25558"/>
                  <a:pt x="7541" y="25403"/>
                </a:cubicBezTo>
                <a:lnTo>
                  <a:pt x="7541" y="25403"/>
                </a:lnTo>
                <a:cubicBezTo>
                  <a:pt x="7561" y="25461"/>
                  <a:pt x="7771" y="25577"/>
                  <a:pt x="7761" y="25656"/>
                </a:cubicBezTo>
                <a:lnTo>
                  <a:pt x="7761" y="25656"/>
                </a:lnTo>
                <a:lnTo>
                  <a:pt x="7875" y="25048"/>
                </a:lnTo>
                <a:lnTo>
                  <a:pt x="7875" y="25048"/>
                </a:lnTo>
                <a:cubicBezTo>
                  <a:pt x="7868" y="25130"/>
                  <a:pt x="7960" y="25171"/>
                  <a:pt x="8067" y="25171"/>
                </a:cubicBezTo>
                <a:cubicBezTo>
                  <a:pt x="8117" y="25171"/>
                  <a:pt x="8170" y="25162"/>
                  <a:pt x="8218" y="25144"/>
                </a:cubicBezTo>
                <a:lnTo>
                  <a:pt x="8218" y="25144"/>
                </a:lnTo>
                <a:cubicBezTo>
                  <a:pt x="8216" y="25144"/>
                  <a:pt x="8214" y="25145"/>
                  <a:pt x="8213" y="25145"/>
                </a:cubicBezTo>
                <a:cubicBezTo>
                  <a:pt x="8156" y="25145"/>
                  <a:pt x="8537" y="24743"/>
                  <a:pt x="8596" y="24607"/>
                </a:cubicBezTo>
                <a:lnTo>
                  <a:pt x="8596" y="24607"/>
                </a:lnTo>
                <a:lnTo>
                  <a:pt x="8397" y="24766"/>
                </a:lnTo>
                <a:cubicBezTo>
                  <a:pt x="8834" y="24269"/>
                  <a:pt x="8476" y="23990"/>
                  <a:pt x="8874" y="23493"/>
                </a:cubicBezTo>
                <a:cubicBezTo>
                  <a:pt x="8874" y="23564"/>
                  <a:pt x="8965" y="23726"/>
                  <a:pt x="9105" y="23726"/>
                </a:cubicBezTo>
                <a:cubicBezTo>
                  <a:pt x="9160" y="23726"/>
                  <a:pt x="9224" y="23700"/>
                  <a:pt x="9292" y="23632"/>
                </a:cubicBezTo>
                <a:cubicBezTo>
                  <a:pt x="9272" y="23532"/>
                  <a:pt x="9232" y="23254"/>
                  <a:pt x="9232" y="22936"/>
                </a:cubicBezTo>
                <a:cubicBezTo>
                  <a:pt x="9391" y="22756"/>
                  <a:pt x="9551" y="22557"/>
                  <a:pt x="9690" y="22359"/>
                </a:cubicBezTo>
                <a:lnTo>
                  <a:pt x="9690" y="22359"/>
                </a:lnTo>
                <a:cubicBezTo>
                  <a:pt x="9650" y="22737"/>
                  <a:pt x="9590" y="23134"/>
                  <a:pt x="9531" y="23393"/>
                </a:cubicBezTo>
                <a:cubicBezTo>
                  <a:pt x="9730" y="23254"/>
                  <a:pt x="9650" y="23413"/>
                  <a:pt x="9869" y="23115"/>
                </a:cubicBezTo>
                <a:cubicBezTo>
                  <a:pt x="9881" y="23109"/>
                  <a:pt x="9892" y="23107"/>
                  <a:pt x="9900" y="23107"/>
                </a:cubicBezTo>
                <a:cubicBezTo>
                  <a:pt x="9980" y="23107"/>
                  <a:pt x="9844" y="23360"/>
                  <a:pt x="9789" y="23433"/>
                </a:cubicBezTo>
                <a:lnTo>
                  <a:pt x="10346" y="22796"/>
                </a:lnTo>
                <a:cubicBezTo>
                  <a:pt x="10187" y="22717"/>
                  <a:pt x="10625" y="22160"/>
                  <a:pt x="10486" y="22100"/>
                </a:cubicBezTo>
                <a:lnTo>
                  <a:pt x="10486" y="22100"/>
                </a:lnTo>
                <a:lnTo>
                  <a:pt x="10048" y="22955"/>
                </a:lnTo>
                <a:cubicBezTo>
                  <a:pt x="9889" y="22876"/>
                  <a:pt x="9988" y="22219"/>
                  <a:pt x="10386" y="21762"/>
                </a:cubicBezTo>
                <a:cubicBezTo>
                  <a:pt x="10402" y="21754"/>
                  <a:pt x="10417" y="21750"/>
                  <a:pt x="10430" y="21750"/>
                </a:cubicBezTo>
                <a:cubicBezTo>
                  <a:pt x="10550" y="21750"/>
                  <a:pt x="10571" y="22042"/>
                  <a:pt x="10625" y="22060"/>
                </a:cubicBezTo>
                <a:cubicBezTo>
                  <a:pt x="10625" y="21961"/>
                  <a:pt x="10884" y="21543"/>
                  <a:pt x="10963" y="21523"/>
                </a:cubicBezTo>
                <a:lnTo>
                  <a:pt x="10963" y="21523"/>
                </a:lnTo>
                <a:lnTo>
                  <a:pt x="10864" y="21782"/>
                </a:lnTo>
                <a:cubicBezTo>
                  <a:pt x="11142" y="21563"/>
                  <a:pt x="11043" y="21205"/>
                  <a:pt x="11421" y="21006"/>
                </a:cubicBezTo>
                <a:cubicBezTo>
                  <a:pt x="11520" y="20886"/>
                  <a:pt x="11859" y="20807"/>
                  <a:pt x="11799" y="20727"/>
                </a:cubicBezTo>
                <a:lnTo>
                  <a:pt x="11799" y="20727"/>
                </a:lnTo>
                <a:cubicBezTo>
                  <a:pt x="11775" y="20732"/>
                  <a:pt x="11750" y="20735"/>
                  <a:pt x="11724" y="20735"/>
                </a:cubicBezTo>
                <a:cubicBezTo>
                  <a:pt x="11552" y="20735"/>
                  <a:pt x="11335" y="20629"/>
                  <a:pt x="11162" y="20508"/>
                </a:cubicBezTo>
                <a:cubicBezTo>
                  <a:pt x="11262" y="20369"/>
                  <a:pt x="11361" y="20250"/>
                  <a:pt x="11461" y="20130"/>
                </a:cubicBezTo>
                <a:lnTo>
                  <a:pt x="11520" y="20190"/>
                </a:lnTo>
                <a:lnTo>
                  <a:pt x="11560" y="20110"/>
                </a:lnTo>
                <a:lnTo>
                  <a:pt x="11520" y="20070"/>
                </a:lnTo>
                <a:cubicBezTo>
                  <a:pt x="11620" y="19951"/>
                  <a:pt x="11719" y="19812"/>
                  <a:pt x="11819" y="19692"/>
                </a:cubicBezTo>
                <a:cubicBezTo>
                  <a:pt x="11950" y="19730"/>
                  <a:pt x="11852" y="20136"/>
                  <a:pt x="12005" y="20136"/>
                </a:cubicBezTo>
                <a:cubicBezTo>
                  <a:pt x="12015" y="20136"/>
                  <a:pt x="12025" y="20134"/>
                  <a:pt x="12038" y="20130"/>
                </a:cubicBezTo>
                <a:cubicBezTo>
                  <a:pt x="12018" y="20090"/>
                  <a:pt x="12038" y="19951"/>
                  <a:pt x="12058" y="19891"/>
                </a:cubicBezTo>
                <a:cubicBezTo>
                  <a:pt x="12079" y="19879"/>
                  <a:pt x="12096" y="19874"/>
                  <a:pt x="12110" y="19874"/>
                </a:cubicBezTo>
                <a:cubicBezTo>
                  <a:pt x="12150" y="19874"/>
                  <a:pt x="12164" y="19911"/>
                  <a:pt x="12193" y="19911"/>
                </a:cubicBezTo>
                <a:cubicBezTo>
                  <a:pt x="12219" y="19911"/>
                  <a:pt x="12257" y="19882"/>
                  <a:pt x="12336" y="19772"/>
                </a:cubicBezTo>
                <a:cubicBezTo>
                  <a:pt x="12249" y="19657"/>
                  <a:pt x="12509" y="19447"/>
                  <a:pt x="12482" y="19447"/>
                </a:cubicBezTo>
                <a:cubicBezTo>
                  <a:pt x="12473" y="19447"/>
                  <a:pt x="12422" y="19477"/>
                  <a:pt x="12296" y="19553"/>
                </a:cubicBezTo>
                <a:cubicBezTo>
                  <a:pt x="12455" y="19295"/>
                  <a:pt x="12535" y="19334"/>
                  <a:pt x="12754" y="19036"/>
                </a:cubicBezTo>
                <a:lnTo>
                  <a:pt x="12754" y="19036"/>
                </a:lnTo>
                <a:cubicBezTo>
                  <a:pt x="12750" y="19037"/>
                  <a:pt x="12746" y="19037"/>
                  <a:pt x="12743" y="19037"/>
                </a:cubicBezTo>
                <a:cubicBezTo>
                  <a:pt x="12654" y="19037"/>
                  <a:pt x="12656" y="18808"/>
                  <a:pt x="12694" y="18578"/>
                </a:cubicBezTo>
                <a:cubicBezTo>
                  <a:pt x="12774" y="18479"/>
                  <a:pt x="12873" y="18379"/>
                  <a:pt x="12953" y="18280"/>
                </a:cubicBezTo>
                <a:cubicBezTo>
                  <a:pt x="12953" y="18280"/>
                  <a:pt x="12973" y="18260"/>
                  <a:pt x="12973" y="18260"/>
                </a:cubicBezTo>
                <a:cubicBezTo>
                  <a:pt x="13391" y="17782"/>
                  <a:pt x="13669" y="17564"/>
                  <a:pt x="14047" y="17086"/>
                </a:cubicBezTo>
                <a:cubicBezTo>
                  <a:pt x="14105" y="17072"/>
                  <a:pt x="14235" y="16974"/>
                  <a:pt x="14296" y="16974"/>
                </a:cubicBezTo>
                <a:cubicBezTo>
                  <a:pt x="14319" y="16974"/>
                  <a:pt x="14331" y="16988"/>
                  <a:pt x="14326" y="17026"/>
                </a:cubicBezTo>
                <a:cubicBezTo>
                  <a:pt x="14346" y="16947"/>
                  <a:pt x="14346" y="16847"/>
                  <a:pt x="14465" y="16688"/>
                </a:cubicBezTo>
                <a:cubicBezTo>
                  <a:pt x="14516" y="16661"/>
                  <a:pt x="14546" y="16650"/>
                  <a:pt x="14561" y="16650"/>
                </a:cubicBezTo>
                <a:cubicBezTo>
                  <a:pt x="14641" y="16650"/>
                  <a:pt x="14348" y="16940"/>
                  <a:pt x="14480" y="16940"/>
                </a:cubicBezTo>
                <a:cubicBezTo>
                  <a:pt x="14495" y="16940"/>
                  <a:pt x="14516" y="16936"/>
                  <a:pt x="14545" y="16927"/>
                </a:cubicBezTo>
                <a:cubicBezTo>
                  <a:pt x="14485" y="16847"/>
                  <a:pt x="14724" y="16469"/>
                  <a:pt x="14843" y="16230"/>
                </a:cubicBezTo>
                <a:cubicBezTo>
                  <a:pt x="14836" y="16229"/>
                  <a:pt x="14829" y="16228"/>
                  <a:pt x="14822" y="16228"/>
                </a:cubicBezTo>
                <a:cubicBezTo>
                  <a:pt x="14647" y="16228"/>
                  <a:pt x="14441" y="16697"/>
                  <a:pt x="14326" y="16927"/>
                </a:cubicBezTo>
                <a:cubicBezTo>
                  <a:pt x="14266" y="16887"/>
                  <a:pt x="14246" y="16788"/>
                  <a:pt x="14246" y="16668"/>
                </a:cubicBezTo>
                <a:cubicBezTo>
                  <a:pt x="14644" y="16171"/>
                  <a:pt x="15042" y="15673"/>
                  <a:pt x="15440" y="15176"/>
                </a:cubicBezTo>
                <a:cubicBezTo>
                  <a:pt x="15758" y="14897"/>
                  <a:pt x="16415" y="13982"/>
                  <a:pt x="16912" y="13564"/>
                </a:cubicBezTo>
                <a:cubicBezTo>
                  <a:pt x="16952" y="13465"/>
                  <a:pt x="17012" y="13346"/>
                  <a:pt x="16992" y="13286"/>
                </a:cubicBezTo>
                <a:cubicBezTo>
                  <a:pt x="17390" y="12808"/>
                  <a:pt x="17768" y="12351"/>
                  <a:pt x="18166" y="11873"/>
                </a:cubicBezTo>
                <a:cubicBezTo>
                  <a:pt x="18305" y="11714"/>
                  <a:pt x="18444" y="11555"/>
                  <a:pt x="18564" y="11396"/>
                </a:cubicBezTo>
                <a:cubicBezTo>
                  <a:pt x="18584" y="11416"/>
                  <a:pt x="18584" y="11436"/>
                  <a:pt x="18623" y="11436"/>
                </a:cubicBezTo>
                <a:lnTo>
                  <a:pt x="18782" y="11137"/>
                </a:lnTo>
                <a:cubicBezTo>
                  <a:pt x="18782" y="11137"/>
                  <a:pt x="18782" y="11137"/>
                  <a:pt x="18802" y="11117"/>
                </a:cubicBezTo>
                <a:lnTo>
                  <a:pt x="18802" y="11117"/>
                </a:lnTo>
                <a:cubicBezTo>
                  <a:pt x="18818" y="11148"/>
                  <a:pt x="18797" y="11215"/>
                  <a:pt x="18825" y="11215"/>
                </a:cubicBezTo>
                <a:cubicBezTo>
                  <a:pt x="18833" y="11215"/>
                  <a:pt x="18844" y="11210"/>
                  <a:pt x="18862" y="11197"/>
                </a:cubicBezTo>
                <a:cubicBezTo>
                  <a:pt x="18842" y="11177"/>
                  <a:pt x="18842" y="11117"/>
                  <a:pt x="18862" y="11038"/>
                </a:cubicBezTo>
                <a:cubicBezTo>
                  <a:pt x="18981" y="10918"/>
                  <a:pt x="19081" y="10779"/>
                  <a:pt x="19180" y="10660"/>
                </a:cubicBezTo>
                <a:cubicBezTo>
                  <a:pt x="19200" y="10640"/>
                  <a:pt x="19220" y="10640"/>
                  <a:pt x="19220" y="10640"/>
                </a:cubicBezTo>
                <a:cubicBezTo>
                  <a:pt x="19240" y="10620"/>
                  <a:pt x="19240" y="10600"/>
                  <a:pt x="19240" y="10600"/>
                </a:cubicBezTo>
                <a:cubicBezTo>
                  <a:pt x="19320" y="10500"/>
                  <a:pt x="19419" y="10381"/>
                  <a:pt x="19499" y="10282"/>
                </a:cubicBezTo>
                <a:cubicBezTo>
                  <a:pt x="19519" y="10282"/>
                  <a:pt x="19539" y="10262"/>
                  <a:pt x="19558" y="10242"/>
                </a:cubicBezTo>
                <a:cubicBezTo>
                  <a:pt x="19578" y="10202"/>
                  <a:pt x="19618" y="10182"/>
                  <a:pt x="19638" y="10142"/>
                </a:cubicBezTo>
                <a:cubicBezTo>
                  <a:pt x="22324" y="6959"/>
                  <a:pt x="24731" y="4293"/>
                  <a:pt x="26323" y="2840"/>
                </a:cubicBezTo>
                <a:cubicBezTo>
                  <a:pt x="26338" y="2846"/>
                  <a:pt x="26350" y="2849"/>
                  <a:pt x="26360" y="2849"/>
                </a:cubicBezTo>
                <a:cubicBezTo>
                  <a:pt x="26417" y="2849"/>
                  <a:pt x="26420" y="2778"/>
                  <a:pt x="26407" y="2778"/>
                </a:cubicBezTo>
                <a:cubicBezTo>
                  <a:pt x="26406" y="2778"/>
                  <a:pt x="26404" y="2779"/>
                  <a:pt x="26403" y="2781"/>
                </a:cubicBezTo>
                <a:cubicBezTo>
                  <a:pt x="26562" y="2621"/>
                  <a:pt x="26741" y="2482"/>
                  <a:pt x="26880" y="2363"/>
                </a:cubicBezTo>
                <a:lnTo>
                  <a:pt x="26761" y="2243"/>
                </a:lnTo>
                <a:cubicBezTo>
                  <a:pt x="26761" y="2243"/>
                  <a:pt x="26482" y="2064"/>
                  <a:pt x="26144" y="1786"/>
                </a:cubicBezTo>
                <a:cubicBezTo>
                  <a:pt x="26124" y="1607"/>
                  <a:pt x="26084" y="1428"/>
                  <a:pt x="26184" y="1368"/>
                </a:cubicBezTo>
                <a:cubicBezTo>
                  <a:pt x="26045" y="1328"/>
                  <a:pt x="25925" y="1209"/>
                  <a:pt x="25786" y="950"/>
                </a:cubicBezTo>
                <a:cubicBezTo>
                  <a:pt x="25667" y="711"/>
                  <a:pt x="25527" y="333"/>
                  <a:pt x="25368" y="15"/>
                </a:cubicBezTo>
                <a:cubicBezTo>
                  <a:pt x="25348" y="5"/>
                  <a:pt x="25333" y="0"/>
                  <a:pt x="2531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8"/>
          <p:cNvSpPr/>
          <p:nvPr/>
        </p:nvSpPr>
        <p:spPr>
          <a:xfrm rot="-1662243">
            <a:off x="1053152" y="1448485"/>
            <a:ext cx="662913" cy="773659"/>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4" name="Google Shape;624;p8"/>
          <p:cNvGrpSpPr/>
          <p:nvPr/>
        </p:nvGrpSpPr>
        <p:grpSpPr>
          <a:xfrm rot="-5400000">
            <a:off x="7454887" y="3245981"/>
            <a:ext cx="993205" cy="505943"/>
            <a:chOff x="2094425" y="748900"/>
            <a:chExt cx="887900" cy="452300"/>
          </a:xfrm>
        </p:grpSpPr>
        <p:sp>
          <p:nvSpPr>
            <p:cNvPr id="625" name="Google Shape;625;p8"/>
            <p:cNvSpPr/>
            <p:nvPr/>
          </p:nvSpPr>
          <p:spPr>
            <a:xfrm>
              <a:off x="2094425" y="748900"/>
              <a:ext cx="887900" cy="419450"/>
            </a:xfrm>
            <a:custGeom>
              <a:avLst/>
              <a:gdLst/>
              <a:ahLst/>
              <a:cxnLst/>
              <a:rect l="l" t="t" r="r" b="b"/>
              <a:pathLst>
                <a:path w="35516" h="16778" extrusionOk="0">
                  <a:moveTo>
                    <a:pt x="18732" y="0"/>
                  </a:moveTo>
                  <a:cubicBezTo>
                    <a:pt x="17804" y="0"/>
                    <a:pt x="16865" y="68"/>
                    <a:pt x="15918" y="202"/>
                  </a:cubicBezTo>
                  <a:cubicBezTo>
                    <a:pt x="14724" y="362"/>
                    <a:pt x="13570" y="640"/>
                    <a:pt x="12456" y="1038"/>
                  </a:cubicBezTo>
                  <a:cubicBezTo>
                    <a:pt x="8397" y="2451"/>
                    <a:pt x="5154" y="4918"/>
                    <a:pt x="2766" y="8499"/>
                  </a:cubicBezTo>
                  <a:cubicBezTo>
                    <a:pt x="1234" y="10787"/>
                    <a:pt x="319" y="13314"/>
                    <a:pt x="21" y="16060"/>
                  </a:cubicBezTo>
                  <a:cubicBezTo>
                    <a:pt x="1" y="16159"/>
                    <a:pt x="1" y="16279"/>
                    <a:pt x="1" y="16378"/>
                  </a:cubicBezTo>
                  <a:cubicBezTo>
                    <a:pt x="21" y="16617"/>
                    <a:pt x="200" y="16756"/>
                    <a:pt x="419" y="16776"/>
                  </a:cubicBezTo>
                  <a:cubicBezTo>
                    <a:pt x="431" y="16777"/>
                    <a:pt x="444" y="16778"/>
                    <a:pt x="456" y="16778"/>
                  </a:cubicBezTo>
                  <a:cubicBezTo>
                    <a:pt x="640" y="16778"/>
                    <a:pt x="800" y="16643"/>
                    <a:pt x="856" y="16438"/>
                  </a:cubicBezTo>
                  <a:cubicBezTo>
                    <a:pt x="896" y="16338"/>
                    <a:pt x="896" y="16239"/>
                    <a:pt x="916" y="16139"/>
                  </a:cubicBezTo>
                  <a:cubicBezTo>
                    <a:pt x="1294" y="12737"/>
                    <a:pt x="2627" y="9753"/>
                    <a:pt x="4875" y="7206"/>
                  </a:cubicBezTo>
                  <a:cubicBezTo>
                    <a:pt x="8377" y="3227"/>
                    <a:pt x="12814" y="1138"/>
                    <a:pt x="18106" y="919"/>
                  </a:cubicBezTo>
                  <a:cubicBezTo>
                    <a:pt x="18349" y="908"/>
                    <a:pt x="18591" y="903"/>
                    <a:pt x="18831" y="903"/>
                  </a:cubicBezTo>
                  <a:cubicBezTo>
                    <a:pt x="20902" y="903"/>
                    <a:pt x="22908" y="1286"/>
                    <a:pt x="24851" y="2053"/>
                  </a:cubicBezTo>
                  <a:cubicBezTo>
                    <a:pt x="28492" y="3485"/>
                    <a:pt x="31278" y="5893"/>
                    <a:pt x="33068" y="9394"/>
                  </a:cubicBezTo>
                  <a:cubicBezTo>
                    <a:pt x="33904" y="11006"/>
                    <a:pt x="34401" y="12697"/>
                    <a:pt x="34561" y="14488"/>
                  </a:cubicBezTo>
                  <a:cubicBezTo>
                    <a:pt x="34581" y="14667"/>
                    <a:pt x="34600" y="14846"/>
                    <a:pt x="34620" y="15025"/>
                  </a:cubicBezTo>
                  <a:cubicBezTo>
                    <a:pt x="34620" y="15105"/>
                    <a:pt x="34640" y="15204"/>
                    <a:pt x="34680" y="15284"/>
                  </a:cubicBezTo>
                  <a:cubicBezTo>
                    <a:pt x="34740" y="15463"/>
                    <a:pt x="34899" y="15562"/>
                    <a:pt x="35098" y="15562"/>
                  </a:cubicBezTo>
                  <a:cubicBezTo>
                    <a:pt x="35277" y="15542"/>
                    <a:pt x="35436" y="15443"/>
                    <a:pt x="35456" y="15224"/>
                  </a:cubicBezTo>
                  <a:cubicBezTo>
                    <a:pt x="35496" y="14926"/>
                    <a:pt x="35516" y="14627"/>
                    <a:pt x="35476" y="14309"/>
                  </a:cubicBezTo>
                  <a:cubicBezTo>
                    <a:pt x="35317" y="12836"/>
                    <a:pt x="34939" y="11404"/>
                    <a:pt x="34362" y="10031"/>
                  </a:cubicBezTo>
                  <a:cubicBezTo>
                    <a:pt x="32889" y="6549"/>
                    <a:pt x="30482" y="3923"/>
                    <a:pt x="27159" y="2132"/>
                  </a:cubicBezTo>
                  <a:cubicBezTo>
                    <a:pt x="24485" y="682"/>
                    <a:pt x="21661" y="0"/>
                    <a:pt x="187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8"/>
            <p:cNvSpPr/>
            <p:nvPr/>
          </p:nvSpPr>
          <p:spPr>
            <a:xfrm>
              <a:off x="2180475" y="835350"/>
              <a:ext cx="733700" cy="337425"/>
            </a:xfrm>
            <a:custGeom>
              <a:avLst/>
              <a:gdLst/>
              <a:ahLst/>
              <a:cxnLst/>
              <a:rect l="l" t="t" r="r" b="b"/>
              <a:pathLst>
                <a:path w="29348" h="13497" extrusionOk="0">
                  <a:moveTo>
                    <a:pt x="15085" y="1"/>
                  </a:moveTo>
                  <a:cubicBezTo>
                    <a:pt x="14631" y="1"/>
                    <a:pt x="14172" y="23"/>
                    <a:pt x="13709" y="67"/>
                  </a:cubicBezTo>
                  <a:cubicBezTo>
                    <a:pt x="11362" y="286"/>
                    <a:pt x="9173" y="1102"/>
                    <a:pt x="7223" y="2435"/>
                  </a:cubicBezTo>
                  <a:cubicBezTo>
                    <a:pt x="3483" y="4962"/>
                    <a:pt x="1195" y="8503"/>
                    <a:pt x="41" y="12821"/>
                  </a:cubicBezTo>
                  <a:cubicBezTo>
                    <a:pt x="1" y="12920"/>
                    <a:pt x="1" y="13020"/>
                    <a:pt x="1" y="13099"/>
                  </a:cubicBezTo>
                  <a:cubicBezTo>
                    <a:pt x="31" y="13336"/>
                    <a:pt x="226" y="13496"/>
                    <a:pt x="431" y="13496"/>
                  </a:cubicBezTo>
                  <a:cubicBezTo>
                    <a:pt x="501" y="13496"/>
                    <a:pt x="572" y="13478"/>
                    <a:pt x="638" y="13437"/>
                  </a:cubicBezTo>
                  <a:cubicBezTo>
                    <a:pt x="757" y="13358"/>
                    <a:pt x="837" y="13218"/>
                    <a:pt x="896" y="13079"/>
                  </a:cubicBezTo>
                  <a:cubicBezTo>
                    <a:pt x="976" y="12880"/>
                    <a:pt x="1016" y="12641"/>
                    <a:pt x="1075" y="12423"/>
                  </a:cubicBezTo>
                  <a:cubicBezTo>
                    <a:pt x="2010" y="9378"/>
                    <a:pt x="3562" y="6712"/>
                    <a:pt x="5930" y="4564"/>
                  </a:cubicBezTo>
                  <a:cubicBezTo>
                    <a:pt x="8019" y="2673"/>
                    <a:pt x="10446" y="1480"/>
                    <a:pt x="13292" y="1042"/>
                  </a:cubicBezTo>
                  <a:cubicBezTo>
                    <a:pt x="13899" y="955"/>
                    <a:pt x="14505" y="912"/>
                    <a:pt x="15108" y="912"/>
                  </a:cubicBezTo>
                  <a:cubicBezTo>
                    <a:pt x="16856" y="912"/>
                    <a:pt x="18579" y="1277"/>
                    <a:pt x="20235" y="2017"/>
                  </a:cubicBezTo>
                  <a:cubicBezTo>
                    <a:pt x="23180" y="3350"/>
                    <a:pt x="25349" y="5519"/>
                    <a:pt x="26921" y="8304"/>
                  </a:cubicBezTo>
                  <a:cubicBezTo>
                    <a:pt x="27557" y="9438"/>
                    <a:pt x="28035" y="10632"/>
                    <a:pt x="28413" y="11885"/>
                  </a:cubicBezTo>
                  <a:cubicBezTo>
                    <a:pt x="28433" y="12005"/>
                    <a:pt x="28492" y="12124"/>
                    <a:pt x="28572" y="12224"/>
                  </a:cubicBezTo>
                  <a:cubicBezTo>
                    <a:pt x="28656" y="12350"/>
                    <a:pt x="28771" y="12417"/>
                    <a:pt x="28901" y="12417"/>
                  </a:cubicBezTo>
                  <a:cubicBezTo>
                    <a:pt x="28955" y="12417"/>
                    <a:pt x="29011" y="12406"/>
                    <a:pt x="29069" y="12383"/>
                  </a:cubicBezTo>
                  <a:cubicBezTo>
                    <a:pt x="29228" y="12323"/>
                    <a:pt x="29348" y="12184"/>
                    <a:pt x="29308" y="11965"/>
                  </a:cubicBezTo>
                  <a:cubicBezTo>
                    <a:pt x="29288" y="11706"/>
                    <a:pt x="29268" y="11428"/>
                    <a:pt x="29169" y="11189"/>
                  </a:cubicBezTo>
                  <a:cubicBezTo>
                    <a:pt x="28811" y="10274"/>
                    <a:pt x="28472" y="9339"/>
                    <a:pt x="28035" y="8463"/>
                  </a:cubicBezTo>
                  <a:cubicBezTo>
                    <a:pt x="26622" y="5658"/>
                    <a:pt x="24613" y="3410"/>
                    <a:pt x="21867" y="1838"/>
                  </a:cubicBezTo>
                  <a:cubicBezTo>
                    <a:pt x="19743" y="617"/>
                    <a:pt x="17478" y="1"/>
                    <a:pt x="150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8"/>
            <p:cNvSpPr/>
            <p:nvPr/>
          </p:nvSpPr>
          <p:spPr>
            <a:xfrm>
              <a:off x="2263050" y="935600"/>
              <a:ext cx="563600" cy="236375"/>
            </a:xfrm>
            <a:custGeom>
              <a:avLst/>
              <a:gdLst/>
              <a:ahLst/>
              <a:cxnLst/>
              <a:rect l="l" t="t" r="r" b="b"/>
              <a:pathLst>
                <a:path w="22544" h="9455" extrusionOk="0">
                  <a:moveTo>
                    <a:pt x="11757" y="0"/>
                  </a:moveTo>
                  <a:cubicBezTo>
                    <a:pt x="11389" y="0"/>
                    <a:pt x="11018" y="19"/>
                    <a:pt x="10645" y="56"/>
                  </a:cubicBezTo>
                  <a:cubicBezTo>
                    <a:pt x="8397" y="394"/>
                    <a:pt x="6706" y="1031"/>
                    <a:pt x="5333" y="1946"/>
                  </a:cubicBezTo>
                  <a:cubicBezTo>
                    <a:pt x="2826" y="3598"/>
                    <a:pt x="1135" y="5866"/>
                    <a:pt x="120" y="8671"/>
                  </a:cubicBezTo>
                  <a:cubicBezTo>
                    <a:pt x="80" y="8751"/>
                    <a:pt x="60" y="8811"/>
                    <a:pt x="40" y="8890"/>
                  </a:cubicBezTo>
                  <a:cubicBezTo>
                    <a:pt x="1" y="9129"/>
                    <a:pt x="120" y="9348"/>
                    <a:pt x="319" y="9427"/>
                  </a:cubicBezTo>
                  <a:cubicBezTo>
                    <a:pt x="370" y="9446"/>
                    <a:pt x="421" y="9455"/>
                    <a:pt x="472" y="9455"/>
                  </a:cubicBezTo>
                  <a:cubicBezTo>
                    <a:pt x="641" y="9455"/>
                    <a:pt x="800" y="9357"/>
                    <a:pt x="876" y="9189"/>
                  </a:cubicBezTo>
                  <a:cubicBezTo>
                    <a:pt x="936" y="9069"/>
                    <a:pt x="976" y="8950"/>
                    <a:pt x="1015" y="8830"/>
                  </a:cubicBezTo>
                  <a:cubicBezTo>
                    <a:pt x="1851" y="6582"/>
                    <a:pt x="3184" y="4692"/>
                    <a:pt x="5094" y="3220"/>
                  </a:cubicBezTo>
                  <a:cubicBezTo>
                    <a:pt x="7000" y="1746"/>
                    <a:pt x="9159" y="951"/>
                    <a:pt x="11570" y="951"/>
                  </a:cubicBezTo>
                  <a:cubicBezTo>
                    <a:pt x="11600" y="951"/>
                    <a:pt x="11630" y="951"/>
                    <a:pt x="11660" y="952"/>
                  </a:cubicBezTo>
                  <a:cubicBezTo>
                    <a:pt x="14326" y="971"/>
                    <a:pt x="16634" y="1926"/>
                    <a:pt x="18584" y="3757"/>
                  </a:cubicBezTo>
                  <a:cubicBezTo>
                    <a:pt x="19957" y="5050"/>
                    <a:pt x="20932" y="6602"/>
                    <a:pt x="21509" y="8413"/>
                  </a:cubicBezTo>
                  <a:cubicBezTo>
                    <a:pt x="21568" y="8572"/>
                    <a:pt x="21648" y="8751"/>
                    <a:pt x="21747" y="8890"/>
                  </a:cubicBezTo>
                  <a:cubicBezTo>
                    <a:pt x="21824" y="9005"/>
                    <a:pt x="21967" y="9063"/>
                    <a:pt x="22106" y="9063"/>
                  </a:cubicBezTo>
                  <a:cubicBezTo>
                    <a:pt x="22184" y="9063"/>
                    <a:pt x="22260" y="9045"/>
                    <a:pt x="22324" y="9010"/>
                  </a:cubicBezTo>
                  <a:cubicBezTo>
                    <a:pt x="22464" y="8950"/>
                    <a:pt x="22543" y="8771"/>
                    <a:pt x="22503" y="8552"/>
                  </a:cubicBezTo>
                  <a:cubicBezTo>
                    <a:pt x="22464" y="8333"/>
                    <a:pt x="22404" y="8114"/>
                    <a:pt x="22324" y="7895"/>
                  </a:cubicBezTo>
                  <a:cubicBezTo>
                    <a:pt x="21906" y="6781"/>
                    <a:pt x="21369" y="5707"/>
                    <a:pt x="20653" y="4752"/>
                  </a:cubicBezTo>
                  <a:cubicBezTo>
                    <a:pt x="18232" y="1560"/>
                    <a:pt x="15116" y="0"/>
                    <a:pt x="117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8"/>
            <p:cNvSpPr/>
            <p:nvPr/>
          </p:nvSpPr>
          <p:spPr>
            <a:xfrm>
              <a:off x="2343125" y="1024550"/>
              <a:ext cx="375575" cy="176650"/>
            </a:xfrm>
            <a:custGeom>
              <a:avLst/>
              <a:gdLst/>
              <a:ahLst/>
              <a:cxnLst/>
              <a:rect l="l" t="t" r="r" b="b"/>
              <a:pathLst>
                <a:path w="15023" h="7066" extrusionOk="0">
                  <a:moveTo>
                    <a:pt x="8034" y="1"/>
                  </a:moveTo>
                  <a:cubicBezTo>
                    <a:pt x="7582" y="1"/>
                    <a:pt x="7120" y="46"/>
                    <a:pt x="6646" y="139"/>
                  </a:cubicBezTo>
                  <a:cubicBezTo>
                    <a:pt x="5651" y="318"/>
                    <a:pt x="4756" y="736"/>
                    <a:pt x="3921" y="1293"/>
                  </a:cubicBezTo>
                  <a:cubicBezTo>
                    <a:pt x="2070" y="2567"/>
                    <a:pt x="856" y="4317"/>
                    <a:pt x="61" y="6387"/>
                  </a:cubicBezTo>
                  <a:cubicBezTo>
                    <a:pt x="41" y="6446"/>
                    <a:pt x="21" y="6506"/>
                    <a:pt x="21" y="6566"/>
                  </a:cubicBezTo>
                  <a:cubicBezTo>
                    <a:pt x="1" y="6785"/>
                    <a:pt x="140" y="6984"/>
                    <a:pt x="319" y="7043"/>
                  </a:cubicBezTo>
                  <a:cubicBezTo>
                    <a:pt x="369" y="7058"/>
                    <a:pt x="419" y="7066"/>
                    <a:pt x="467" y="7066"/>
                  </a:cubicBezTo>
                  <a:cubicBezTo>
                    <a:pt x="613" y="7066"/>
                    <a:pt x="747" y="6998"/>
                    <a:pt x="837" y="6864"/>
                  </a:cubicBezTo>
                  <a:cubicBezTo>
                    <a:pt x="896" y="6785"/>
                    <a:pt x="916" y="6685"/>
                    <a:pt x="976" y="6586"/>
                  </a:cubicBezTo>
                  <a:cubicBezTo>
                    <a:pt x="1215" y="6068"/>
                    <a:pt x="1414" y="5551"/>
                    <a:pt x="1692" y="5073"/>
                  </a:cubicBezTo>
                  <a:cubicBezTo>
                    <a:pt x="2528" y="3601"/>
                    <a:pt x="3622" y="2387"/>
                    <a:pt x="5154" y="1631"/>
                  </a:cubicBezTo>
                  <a:cubicBezTo>
                    <a:pt x="6141" y="1138"/>
                    <a:pt x="7102" y="891"/>
                    <a:pt x="8038" y="891"/>
                  </a:cubicBezTo>
                  <a:cubicBezTo>
                    <a:pt x="9330" y="891"/>
                    <a:pt x="10571" y="1362"/>
                    <a:pt x="11760" y="2308"/>
                  </a:cubicBezTo>
                  <a:cubicBezTo>
                    <a:pt x="12794" y="3124"/>
                    <a:pt x="13511" y="4198"/>
                    <a:pt x="14028" y="5392"/>
                  </a:cubicBezTo>
                  <a:cubicBezTo>
                    <a:pt x="14068" y="5511"/>
                    <a:pt x="14107" y="5611"/>
                    <a:pt x="14187" y="5710"/>
                  </a:cubicBezTo>
                  <a:cubicBezTo>
                    <a:pt x="14272" y="5851"/>
                    <a:pt x="14406" y="5932"/>
                    <a:pt x="14548" y="5932"/>
                  </a:cubicBezTo>
                  <a:cubicBezTo>
                    <a:pt x="14606" y="5932"/>
                    <a:pt x="14666" y="5918"/>
                    <a:pt x="14724" y="5889"/>
                  </a:cubicBezTo>
                  <a:cubicBezTo>
                    <a:pt x="14923" y="5810"/>
                    <a:pt x="15023" y="5611"/>
                    <a:pt x="14983" y="5372"/>
                  </a:cubicBezTo>
                  <a:cubicBezTo>
                    <a:pt x="14983" y="5332"/>
                    <a:pt x="14963" y="5272"/>
                    <a:pt x="14943" y="5213"/>
                  </a:cubicBezTo>
                  <a:cubicBezTo>
                    <a:pt x="14366" y="3800"/>
                    <a:pt x="13530" y="2586"/>
                    <a:pt x="12357" y="1612"/>
                  </a:cubicBezTo>
                  <a:cubicBezTo>
                    <a:pt x="11057" y="559"/>
                    <a:pt x="9613" y="1"/>
                    <a:pt x="80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9" name="Google Shape;629;p8"/>
          <p:cNvSpPr/>
          <p:nvPr/>
        </p:nvSpPr>
        <p:spPr>
          <a:xfrm rot="1262237">
            <a:off x="7201702" y="975249"/>
            <a:ext cx="925479" cy="797850"/>
          </a:xfrm>
          <a:custGeom>
            <a:avLst/>
            <a:gdLst/>
            <a:ahLst/>
            <a:cxnLst/>
            <a:rect l="l" t="t" r="r" b="b"/>
            <a:pathLst>
              <a:path w="20514" h="17685" extrusionOk="0">
                <a:moveTo>
                  <a:pt x="14439" y="412"/>
                </a:moveTo>
                <a:lnTo>
                  <a:pt x="14439" y="412"/>
                </a:lnTo>
                <a:cubicBezTo>
                  <a:pt x="15237" y="1071"/>
                  <a:pt x="15684" y="2161"/>
                  <a:pt x="15580" y="3193"/>
                </a:cubicBezTo>
                <a:lnTo>
                  <a:pt x="15580" y="3193"/>
                </a:lnTo>
                <a:cubicBezTo>
                  <a:pt x="14606" y="2518"/>
                  <a:pt x="13847" y="1458"/>
                  <a:pt x="14439" y="412"/>
                </a:cubicBezTo>
                <a:close/>
                <a:moveTo>
                  <a:pt x="1680" y="4259"/>
                </a:moveTo>
                <a:cubicBezTo>
                  <a:pt x="1730" y="4259"/>
                  <a:pt x="1781" y="4263"/>
                  <a:pt x="1831" y="4273"/>
                </a:cubicBezTo>
                <a:cubicBezTo>
                  <a:pt x="2706" y="4472"/>
                  <a:pt x="3064" y="6601"/>
                  <a:pt x="3244" y="7357"/>
                </a:cubicBezTo>
                <a:cubicBezTo>
                  <a:pt x="3357" y="7849"/>
                  <a:pt x="3439" y="8345"/>
                  <a:pt x="3496" y="8846"/>
                </a:cubicBezTo>
                <a:lnTo>
                  <a:pt x="3496" y="8846"/>
                </a:lnTo>
                <a:cubicBezTo>
                  <a:pt x="2563" y="8329"/>
                  <a:pt x="1531" y="7633"/>
                  <a:pt x="936" y="6740"/>
                </a:cubicBezTo>
                <a:cubicBezTo>
                  <a:pt x="597" y="6263"/>
                  <a:pt x="359" y="5626"/>
                  <a:pt x="597" y="5049"/>
                </a:cubicBezTo>
                <a:cubicBezTo>
                  <a:pt x="777" y="4654"/>
                  <a:pt x="1216" y="4259"/>
                  <a:pt x="1680" y="4259"/>
                </a:cubicBezTo>
                <a:close/>
                <a:moveTo>
                  <a:pt x="14385" y="0"/>
                </a:moveTo>
                <a:cubicBezTo>
                  <a:pt x="14341" y="0"/>
                  <a:pt x="14296" y="15"/>
                  <a:pt x="14266" y="55"/>
                </a:cubicBezTo>
                <a:cubicBezTo>
                  <a:pt x="13356" y="1400"/>
                  <a:pt x="14282" y="2736"/>
                  <a:pt x="15525" y="3531"/>
                </a:cubicBezTo>
                <a:lnTo>
                  <a:pt x="15525" y="3531"/>
                </a:lnTo>
                <a:cubicBezTo>
                  <a:pt x="15447" y="3877"/>
                  <a:pt x="15302" y="4211"/>
                  <a:pt x="15082" y="4512"/>
                </a:cubicBezTo>
                <a:cubicBezTo>
                  <a:pt x="14604" y="5166"/>
                  <a:pt x="13828" y="5479"/>
                  <a:pt x="13044" y="5479"/>
                </a:cubicBezTo>
                <a:cubicBezTo>
                  <a:pt x="12323" y="5479"/>
                  <a:pt x="11596" y="5214"/>
                  <a:pt x="11090" y="4707"/>
                </a:cubicBezTo>
                <a:lnTo>
                  <a:pt x="11090" y="4707"/>
                </a:lnTo>
                <a:cubicBezTo>
                  <a:pt x="10969" y="4457"/>
                  <a:pt x="10808" y="4217"/>
                  <a:pt x="10605" y="3994"/>
                </a:cubicBezTo>
                <a:cubicBezTo>
                  <a:pt x="10576" y="3965"/>
                  <a:pt x="10539" y="3952"/>
                  <a:pt x="10501" y="3952"/>
                </a:cubicBezTo>
                <a:cubicBezTo>
                  <a:pt x="10387" y="3952"/>
                  <a:pt x="10267" y="4069"/>
                  <a:pt x="10327" y="4173"/>
                </a:cubicBezTo>
                <a:cubicBezTo>
                  <a:pt x="10442" y="4424"/>
                  <a:pt x="10594" y="4649"/>
                  <a:pt x="10773" y="4847"/>
                </a:cubicBezTo>
                <a:lnTo>
                  <a:pt x="10773" y="4847"/>
                </a:lnTo>
                <a:cubicBezTo>
                  <a:pt x="11505" y="6328"/>
                  <a:pt x="10640" y="8263"/>
                  <a:pt x="9332" y="9187"/>
                </a:cubicBezTo>
                <a:cubicBezTo>
                  <a:pt x="8633" y="9672"/>
                  <a:pt x="7836" y="9868"/>
                  <a:pt x="7022" y="9868"/>
                </a:cubicBezTo>
                <a:cubicBezTo>
                  <a:pt x="5962" y="9868"/>
                  <a:pt x="4873" y="9535"/>
                  <a:pt x="3933" y="9075"/>
                </a:cubicBezTo>
                <a:lnTo>
                  <a:pt x="3933" y="9075"/>
                </a:lnTo>
                <a:cubicBezTo>
                  <a:pt x="3805" y="7955"/>
                  <a:pt x="3569" y="6833"/>
                  <a:pt x="3224" y="5765"/>
                </a:cubicBezTo>
                <a:cubicBezTo>
                  <a:pt x="2968" y="5017"/>
                  <a:pt x="2612" y="3866"/>
                  <a:pt x="1679" y="3866"/>
                </a:cubicBezTo>
                <a:cubicBezTo>
                  <a:pt x="1595" y="3866"/>
                  <a:pt x="1507" y="3875"/>
                  <a:pt x="1413" y="3895"/>
                </a:cubicBezTo>
                <a:cubicBezTo>
                  <a:pt x="558" y="4094"/>
                  <a:pt x="0" y="4989"/>
                  <a:pt x="140" y="5845"/>
                </a:cubicBezTo>
                <a:cubicBezTo>
                  <a:pt x="339" y="7078"/>
                  <a:pt x="1493" y="7974"/>
                  <a:pt x="2448" y="8630"/>
                </a:cubicBezTo>
                <a:cubicBezTo>
                  <a:pt x="2788" y="8865"/>
                  <a:pt x="3154" y="9090"/>
                  <a:pt x="3540" y="9293"/>
                </a:cubicBezTo>
                <a:lnTo>
                  <a:pt x="3540" y="9293"/>
                </a:lnTo>
                <a:cubicBezTo>
                  <a:pt x="3575" y="9699"/>
                  <a:pt x="3594" y="10108"/>
                  <a:pt x="3602" y="10520"/>
                </a:cubicBezTo>
                <a:cubicBezTo>
                  <a:pt x="3602" y="12888"/>
                  <a:pt x="3084" y="15236"/>
                  <a:pt x="2030" y="17365"/>
                </a:cubicBezTo>
                <a:cubicBezTo>
                  <a:pt x="1950" y="17538"/>
                  <a:pt x="2102" y="17684"/>
                  <a:pt x="2247" y="17684"/>
                </a:cubicBezTo>
                <a:cubicBezTo>
                  <a:pt x="2319" y="17684"/>
                  <a:pt x="2388" y="17649"/>
                  <a:pt x="2428" y="17564"/>
                </a:cubicBezTo>
                <a:cubicBezTo>
                  <a:pt x="3602" y="15156"/>
                  <a:pt x="4159" y="12470"/>
                  <a:pt x="4000" y="9784"/>
                </a:cubicBezTo>
                <a:cubicBezTo>
                  <a:pt x="3993" y="9693"/>
                  <a:pt x="3985" y="9601"/>
                  <a:pt x="3977" y="9509"/>
                </a:cubicBezTo>
                <a:lnTo>
                  <a:pt x="3977" y="9509"/>
                </a:lnTo>
                <a:cubicBezTo>
                  <a:pt x="4926" y="9950"/>
                  <a:pt x="5965" y="10245"/>
                  <a:pt x="6986" y="10245"/>
                </a:cubicBezTo>
                <a:cubicBezTo>
                  <a:pt x="7739" y="10245"/>
                  <a:pt x="8482" y="10085"/>
                  <a:pt x="9173" y="9705"/>
                </a:cubicBezTo>
                <a:cubicBezTo>
                  <a:pt x="10693" y="8882"/>
                  <a:pt x="11706" y="6959"/>
                  <a:pt x="11304" y="5302"/>
                </a:cubicBezTo>
                <a:lnTo>
                  <a:pt x="11304" y="5302"/>
                </a:lnTo>
                <a:cubicBezTo>
                  <a:pt x="11821" y="5647"/>
                  <a:pt x="12447" y="5831"/>
                  <a:pt x="13070" y="5831"/>
                </a:cubicBezTo>
                <a:cubicBezTo>
                  <a:pt x="13822" y="5831"/>
                  <a:pt x="14571" y="5564"/>
                  <a:pt x="15122" y="4989"/>
                </a:cubicBezTo>
                <a:cubicBezTo>
                  <a:pt x="15476" y="4619"/>
                  <a:pt x="15706" y="4178"/>
                  <a:pt x="15826" y="3709"/>
                </a:cubicBezTo>
                <a:lnTo>
                  <a:pt x="15826" y="3709"/>
                </a:lnTo>
                <a:cubicBezTo>
                  <a:pt x="16377" y="4012"/>
                  <a:pt x="16965" y="4208"/>
                  <a:pt x="17469" y="4253"/>
                </a:cubicBezTo>
                <a:cubicBezTo>
                  <a:pt x="17556" y="4259"/>
                  <a:pt x="17642" y="4262"/>
                  <a:pt x="17728" y="4262"/>
                </a:cubicBezTo>
                <a:cubicBezTo>
                  <a:pt x="18775" y="4262"/>
                  <a:pt x="19789" y="3810"/>
                  <a:pt x="20175" y="2781"/>
                </a:cubicBezTo>
                <a:cubicBezTo>
                  <a:pt x="20513" y="1885"/>
                  <a:pt x="20315" y="791"/>
                  <a:pt x="19419" y="314"/>
                </a:cubicBezTo>
                <a:cubicBezTo>
                  <a:pt x="19408" y="308"/>
                  <a:pt x="19397" y="306"/>
                  <a:pt x="19387" y="306"/>
                </a:cubicBezTo>
                <a:cubicBezTo>
                  <a:pt x="19326" y="306"/>
                  <a:pt x="19291" y="399"/>
                  <a:pt x="19360" y="433"/>
                </a:cubicBezTo>
                <a:cubicBezTo>
                  <a:pt x="20215" y="990"/>
                  <a:pt x="20275" y="2144"/>
                  <a:pt x="19777" y="2980"/>
                </a:cubicBezTo>
                <a:cubicBezTo>
                  <a:pt x="19364" y="3669"/>
                  <a:pt x="18573" y="3946"/>
                  <a:pt x="17795" y="3946"/>
                </a:cubicBezTo>
                <a:cubicBezTo>
                  <a:pt x="17562" y="3946"/>
                  <a:pt x="17331" y="3921"/>
                  <a:pt x="17111" y="3875"/>
                </a:cubicBezTo>
                <a:cubicBezTo>
                  <a:pt x="16741" y="3806"/>
                  <a:pt x="16307" y="3635"/>
                  <a:pt x="15889" y="3390"/>
                </a:cubicBezTo>
                <a:lnTo>
                  <a:pt x="15889" y="3390"/>
                </a:lnTo>
                <a:cubicBezTo>
                  <a:pt x="16073" y="2147"/>
                  <a:pt x="15532" y="779"/>
                  <a:pt x="14505" y="35"/>
                </a:cubicBezTo>
                <a:cubicBezTo>
                  <a:pt x="14475" y="15"/>
                  <a:pt x="14430" y="0"/>
                  <a:pt x="143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0" name="Google Shape;630;p8"/>
          <p:cNvGrpSpPr/>
          <p:nvPr/>
        </p:nvGrpSpPr>
        <p:grpSpPr>
          <a:xfrm>
            <a:off x="946050" y="672163"/>
            <a:ext cx="7251900" cy="417000"/>
            <a:chOff x="946050" y="672163"/>
            <a:chExt cx="7251900" cy="417000"/>
          </a:xfrm>
        </p:grpSpPr>
        <p:sp>
          <p:nvSpPr>
            <p:cNvPr id="631" name="Google Shape;631;p8"/>
            <p:cNvSpPr/>
            <p:nvPr/>
          </p:nvSpPr>
          <p:spPr>
            <a:xfrm>
              <a:off x="946050" y="672163"/>
              <a:ext cx="7251900" cy="4170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2" name="Google Shape;632;p8"/>
            <p:cNvGrpSpPr/>
            <p:nvPr/>
          </p:nvGrpSpPr>
          <p:grpSpPr>
            <a:xfrm>
              <a:off x="7209519" y="794061"/>
              <a:ext cx="789243" cy="171052"/>
              <a:chOff x="733775" y="310686"/>
              <a:chExt cx="789243" cy="171052"/>
            </a:xfrm>
          </p:grpSpPr>
          <p:sp>
            <p:nvSpPr>
              <p:cNvPr id="633" name="Google Shape;633;p8"/>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634" name="Google Shape;634;p8"/>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635" name="Google Shape;635;p8"/>
              <p:cNvGrpSpPr/>
              <p:nvPr/>
            </p:nvGrpSpPr>
            <p:grpSpPr>
              <a:xfrm>
                <a:off x="1015525" y="313175"/>
                <a:ext cx="184510" cy="164017"/>
                <a:chOff x="7228702" y="774508"/>
                <a:chExt cx="285046" cy="253347"/>
              </a:xfrm>
            </p:grpSpPr>
            <p:grpSp>
              <p:nvGrpSpPr>
                <p:cNvPr id="636" name="Google Shape;636;p8"/>
                <p:cNvGrpSpPr/>
                <p:nvPr/>
              </p:nvGrpSpPr>
              <p:grpSpPr>
                <a:xfrm>
                  <a:off x="7313001" y="774508"/>
                  <a:ext cx="200747" cy="228523"/>
                  <a:chOff x="7313001" y="774508"/>
                  <a:chExt cx="200747" cy="228523"/>
                </a:xfrm>
              </p:grpSpPr>
              <p:sp>
                <p:nvSpPr>
                  <p:cNvPr id="637" name="Google Shape;637;p8"/>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638" name="Google Shape;638;p8"/>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9" name="Google Shape;639;p8"/>
                <p:cNvGrpSpPr/>
                <p:nvPr/>
              </p:nvGrpSpPr>
              <p:grpSpPr>
                <a:xfrm>
                  <a:off x="7228702" y="809455"/>
                  <a:ext cx="200757" cy="218400"/>
                  <a:chOff x="7269477" y="781280"/>
                  <a:chExt cx="200757" cy="218400"/>
                </a:xfrm>
              </p:grpSpPr>
              <p:sp>
                <p:nvSpPr>
                  <p:cNvPr id="640" name="Google Shape;640;p8"/>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641" name="Google Shape;641;p8"/>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642" name="Google Shape;642;p8"/>
            <p:cNvGrpSpPr/>
            <p:nvPr/>
          </p:nvGrpSpPr>
          <p:grpSpPr>
            <a:xfrm>
              <a:off x="1145239" y="777487"/>
              <a:ext cx="800559" cy="204209"/>
              <a:chOff x="747420" y="664537"/>
              <a:chExt cx="800559" cy="204209"/>
            </a:xfrm>
          </p:grpSpPr>
          <p:grpSp>
            <p:nvGrpSpPr>
              <p:cNvPr id="643" name="Google Shape;643;p8"/>
              <p:cNvGrpSpPr/>
              <p:nvPr/>
            </p:nvGrpSpPr>
            <p:grpSpPr>
              <a:xfrm>
                <a:off x="1339984" y="664537"/>
                <a:ext cx="207995" cy="204209"/>
                <a:chOff x="1541700" y="658850"/>
                <a:chExt cx="253838" cy="249218"/>
              </a:xfrm>
            </p:grpSpPr>
            <p:sp>
              <p:nvSpPr>
                <p:cNvPr id="644" name="Google Shape;644;p8"/>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8"/>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6" name="Google Shape;646;p8"/>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647" name="Google Shape;647;p8"/>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648" name="Google Shape;648;p8"/>
          <p:cNvSpPr/>
          <p:nvPr/>
        </p:nvSpPr>
        <p:spPr>
          <a:xfrm>
            <a:off x="946050" y="1089176"/>
            <a:ext cx="7251900" cy="33819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8"/>
          <p:cNvSpPr txBox="1">
            <a:spLocks noGrp="1"/>
          </p:cNvSpPr>
          <p:nvPr>
            <p:ph type="title"/>
          </p:nvPr>
        </p:nvSpPr>
        <p:spPr>
          <a:xfrm>
            <a:off x="2106600" y="1544325"/>
            <a:ext cx="4930800" cy="2451300"/>
          </a:xfrm>
          <a:prstGeom prst="rect">
            <a:avLst/>
          </a:prstGeom>
        </p:spPr>
        <p:txBody>
          <a:bodyPr spcFirstLastPara="1" wrap="square" lIns="0" tIns="0" rIns="0" bIns="0" anchor="ctr" anchorCtr="0">
            <a:noAutofit/>
          </a:bodyPr>
          <a:lstStyle>
            <a:lvl1pPr lvl="0" algn="ctr">
              <a:lnSpc>
                <a:spcPct val="70000"/>
              </a:lnSpc>
              <a:spcBef>
                <a:spcPts val="0"/>
              </a:spcBef>
              <a:spcAft>
                <a:spcPts val="0"/>
              </a:spcAft>
              <a:buSzPts val="4800"/>
              <a:buNone/>
              <a:defRPr sz="9100">
                <a:solidFill>
                  <a:schemeClr val="accent3"/>
                </a:solidFill>
              </a:defRPr>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50"/>
        <p:cNvGrpSpPr/>
        <p:nvPr/>
      </p:nvGrpSpPr>
      <p:grpSpPr>
        <a:xfrm>
          <a:off x="0" y="0"/>
          <a:ext cx="0" cy="0"/>
          <a:chOff x="0" y="0"/>
          <a:chExt cx="0" cy="0"/>
        </a:xfrm>
      </p:grpSpPr>
      <p:grpSp>
        <p:nvGrpSpPr>
          <p:cNvPr id="651" name="Google Shape;651;p9"/>
          <p:cNvGrpSpPr/>
          <p:nvPr/>
        </p:nvGrpSpPr>
        <p:grpSpPr>
          <a:xfrm>
            <a:off x="-23004" y="-1"/>
            <a:ext cx="9177565" cy="5143390"/>
            <a:chOff x="-23004" y="-1"/>
            <a:chExt cx="9177565" cy="5143390"/>
          </a:xfrm>
        </p:grpSpPr>
        <p:sp>
          <p:nvSpPr>
            <p:cNvPr id="652" name="Google Shape;652;p9"/>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9"/>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9"/>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9"/>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9"/>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9"/>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9"/>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9"/>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9"/>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9"/>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9"/>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9"/>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9"/>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9"/>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9"/>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9"/>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9"/>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9"/>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9"/>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9"/>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9"/>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9"/>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9"/>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9"/>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9"/>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9"/>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9"/>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9"/>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9"/>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9"/>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9"/>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9"/>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9"/>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9"/>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9"/>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9"/>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9"/>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9"/>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9"/>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9"/>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9"/>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9"/>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9"/>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9"/>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9"/>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9"/>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9"/>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9"/>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9"/>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9"/>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9"/>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9"/>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9"/>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9"/>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9"/>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9"/>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9"/>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9"/>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0" name="Google Shape;710;p9"/>
          <p:cNvSpPr/>
          <p:nvPr/>
        </p:nvSpPr>
        <p:spPr>
          <a:xfrm>
            <a:off x="946175" y="1068675"/>
            <a:ext cx="7251900" cy="3402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9"/>
          <p:cNvSpPr/>
          <p:nvPr/>
        </p:nvSpPr>
        <p:spPr>
          <a:xfrm rot="1888520">
            <a:off x="806999" y="808085"/>
            <a:ext cx="1884485" cy="1419556"/>
          </a:xfrm>
          <a:custGeom>
            <a:avLst/>
            <a:gdLst/>
            <a:ahLst/>
            <a:cxnLst/>
            <a:rect l="l" t="t" r="r" b="b"/>
            <a:pathLst>
              <a:path w="13789" h="10387" extrusionOk="0">
                <a:moveTo>
                  <a:pt x="5267" y="0"/>
                </a:moveTo>
                <a:cubicBezTo>
                  <a:pt x="4358" y="0"/>
                  <a:pt x="3499" y="191"/>
                  <a:pt x="2786" y="634"/>
                </a:cubicBezTo>
                <a:cubicBezTo>
                  <a:pt x="1234" y="1649"/>
                  <a:pt x="1" y="4573"/>
                  <a:pt x="1035" y="6623"/>
                </a:cubicBezTo>
                <a:cubicBezTo>
                  <a:pt x="2262" y="8933"/>
                  <a:pt x="5711" y="10386"/>
                  <a:pt x="8376" y="10386"/>
                </a:cubicBezTo>
                <a:cubicBezTo>
                  <a:pt x="8695" y="10386"/>
                  <a:pt x="9002" y="10366"/>
                  <a:pt x="9292" y="10323"/>
                </a:cubicBezTo>
                <a:cubicBezTo>
                  <a:pt x="12615" y="9846"/>
                  <a:pt x="13789" y="5309"/>
                  <a:pt x="11819" y="2942"/>
                </a:cubicBezTo>
                <a:cubicBezTo>
                  <a:pt x="10514" y="1376"/>
                  <a:pt x="7709" y="0"/>
                  <a:pt x="52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2" name="Google Shape;712;p9"/>
          <p:cNvGrpSpPr/>
          <p:nvPr/>
        </p:nvGrpSpPr>
        <p:grpSpPr>
          <a:xfrm>
            <a:off x="946050" y="672163"/>
            <a:ext cx="7251900" cy="417000"/>
            <a:chOff x="946050" y="672163"/>
            <a:chExt cx="7251900" cy="417000"/>
          </a:xfrm>
        </p:grpSpPr>
        <p:sp>
          <p:nvSpPr>
            <p:cNvPr id="713" name="Google Shape;713;p9"/>
            <p:cNvSpPr/>
            <p:nvPr/>
          </p:nvSpPr>
          <p:spPr>
            <a:xfrm>
              <a:off x="946050" y="672163"/>
              <a:ext cx="7251900" cy="4170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4" name="Google Shape;714;p9"/>
            <p:cNvGrpSpPr/>
            <p:nvPr/>
          </p:nvGrpSpPr>
          <p:grpSpPr>
            <a:xfrm>
              <a:off x="7209519" y="794061"/>
              <a:ext cx="789243" cy="171052"/>
              <a:chOff x="733775" y="310686"/>
              <a:chExt cx="789243" cy="171052"/>
            </a:xfrm>
          </p:grpSpPr>
          <p:sp>
            <p:nvSpPr>
              <p:cNvPr id="715" name="Google Shape;715;p9"/>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716" name="Google Shape;716;p9"/>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717" name="Google Shape;717;p9"/>
              <p:cNvGrpSpPr/>
              <p:nvPr/>
            </p:nvGrpSpPr>
            <p:grpSpPr>
              <a:xfrm>
                <a:off x="1015525" y="313175"/>
                <a:ext cx="184510" cy="164017"/>
                <a:chOff x="7228702" y="774508"/>
                <a:chExt cx="285046" cy="253347"/>
              </a:xfrm>
            </p:grpSpPr>
            <p:grpSp>
              <p:nvGrpSpPr>
                <p:cNvPr id="718" name="Google Shape;718;p9"/>
                <p:cNvGrpSpPr/>
                <p:nvPr/>
              </p:nvGrpSpPr>
              <p:grpSpPr>
                <a:xfrm>
                  <a:off x="7313001" y="774508"/>
                  <a:ext cx="200747" cy="228523"/>
                  <a:chOff x="7313001" y="774508"/>
                  <a:chExt cx="200747" cy="228523"/>
                </a:xfrm>
              </p:grpSpPr>
              <p:sp>
                <p:nvSpPr>
                  <p:cNvPr id="719" name="Google Shape;719;p9"/>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720" name="Google Shape;720;p9"/>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1" name="Google Shape;721;p9"/>
                <p:cNvGrpSpPr/>
                <p:nvPr/>
              </p:nvGrpSpPr>
              <p:grpSpPr>
                <a:xfrm>
                  <a:off x="7228702" y="809455"/>
                  <a:ext cx="200757" cy="218400"/>
                  <a:chOff x="7269477" y="781280"/>
                  <a:chExt cx="200757" cy="218400"/>
                </a:xfrm>
              </p:grpSpPr>
              <p:sp>
                <p:nvSpPr>
                  <p:cNvPr id="722" name="Google Shape;722;p9"/>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723" name="Google Shape;723;p9"/>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724" name="Google Shape;724;p9"/>
            <p:cNvGrpSpPr/>
            <p:nvPr/>
          </p:nvGrpSpPr>
          <p:grpSpPr>
            <a:xfrm>
              <a:off x="1145239" y="777487"/>
              <a:ext cx="800559" cy="204209"/>
              <a:chOff x="747420" y="664537"/>
              <a:chExt cx="800559" cy="204209"/>
            </a:xfrm>
          </p:grpSpPr>
          <p:grpSp>
            <p:nvGrpSpPr>
              <p:cNvPr id="725" name="Google Shape;725;p9"/>
              <p:cNvGrpSpPr/>
              <p:nvPr/>
            </p:nvGrpSpPr>
            <p:grpSpPr>
              <a:xfrm>
                <a:off x="1339984" y="664537"/>
                <a:ext cx="207995" cy="204209"/>
                <a:chOff x="1541700" y="658850"/>
                <a:chExt cx="253838" cy="249218"/>
              </a:xfrm>
            </p:grpSpPr>
            <p:sp>
              <p:nvSpPr>
                <p:cNvPr id="726" name="Google Shape;726;p9"/>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9"/>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8" name="Google Shape;728;p9"/>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729" name="Google Shape;729;p9"/>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730" name="Google Shape;730;p9"/>
          <p:cNvSpPr/>
          <p:nvPr/>
        </p:nvSpPr>
        <p:spPr>
          <a:xfrm rot="7854059" flipH="1">
            <a:off x="6410582" y="3145827"/>
            <a:ext cx="1891661" cy="1386256"/>
          </a:xfrm>
          <a:custGeom>
            <a:avLst/>
            <a:gdLst/>
            <a:ahLst/>
            <a:cxnLst/>
            <a:rect l="l" t="t" r="r" b="b"/>
            <a:pathLst>
              <a:path w="71687" h="52534" extrusionOk="0">
                <a:moveTo>
                  <a:pt x="45501" y="1"/>
                </a:moveTo>
                <a:cubicBezTo>
                  <a:pt x="44031" y="1"/>
                  <a:pt x="42548" y="114"/>
                  <a:pt x="41066" y="337"/>
                </a:cubicBezTo>
                <a:cubicBezTo>
                  <a:pt x="40808" y="377"/>
                  <a:pt x="40549" y="417"/>
                  <a:pt x="40290" y="476"/>
                </a:cubicBezTo>
                <a:cubicBezTo>
                  <a:pt x="32093" y="1929"/>
                  <a:pt x="24592" y="6127"/>
                  <a:pt x="18325" y="11499"/>
                </a:cubicBezTo>
                <a:cubicBezTo>
                  <a:pt x="10923" y="17826"/>
                  <a:pt x="0" y="29485"/>
                  <a:pt x="3701" y="40249"/>
                </a:cubicBezTo>
                <a:cubicBezTo>
                  <a:pt x="4358" y="42139"/>
                  <a:pt x="5353" y="43910"/>
                  <a:pt x="6626" y="45482"/>
                </a:cubicBezTo>
                <a:cubicBezTo>
                  <a:pt x="10032" y="49704"/>
                  <a:pt x="15304" y="52534"/>
                  <a:pt x="20694" y="52534"/>
                </a:cubicBezTo>
                <a:cubicBezTo>
                  <a:pt x="21349" y="52534"/>
                  <a:pt x="22006" y="52492"/>
                  <a:pt x="22662" y="52406"/>
                </a:cubicBezTo>
                <a:cubicBezTo>
                  <a:pt x="28711" y="51630"/>
                  <a:pt x="34202" y="47113"/>
                  <a:pt x="35794" y="41224"/>
                </a:cubicBezTo>
                <a:cubicBezTo>
                  <a:pt x="40385" y="43315"/>
                  <a:pt x="44956" y="44761"/>
                  <a:pt x="49574" y="44761"/>
                </a:cubicBezTo>
                <a:cubicBezTo>
                  <a:pt x="52821" y="44761"/>
                  <a:pt x="56092" y="44046"/>
                  <a:pt x="59411" y="42338"/>
                </a:cubicBezTo>
                <a:cubicBezTo>
                  <a:pt x="64385" y="39811"/>
                  <a:pt x="69498" y="34897"/>
                  <a:pt x="70433" y="29167"/>
                </a:cubicBezTo>
                <a:cubicBezTo>
                  <a:pt x="71687" y="21547"/>
                  <a:pt x="68841" y="13588"/>
                  <a:pt x="63768" y="7858"/>
                </a:cubicBezTo>
                <a:cubicBezTo>
                  <a:pt x="59042" y="2508"/>
                  <a:pt x="52421" y="1"/>
                  <a:pt x="455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9"/>
          <p:cNvSpPr/>
          <p:nvPr/>
        </p:nvSpPr>
        <p:spPr>
          <a:xfrm rot="-1540137">
            <a:off x="513092" y="1647646"/>
            <a:ext cx="1484106" cy="1848219"/>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9"/>
          <p:cNvSpPr/>
          <p:nvPr/>
        </p:nvSpPr>
        <p:spPr>
          <a:xfrm>
            <a:off x="7319300" y="1068675"/>
            <a:ext cx="878768" cy="757581"/>
          </a:xfrm>
          <a:custGeom>
            <a:avLst/>
            <a:gdLst/>
            <a:ahLst/>
            <a:cxnLst/>
            <a:rect l="l" t="t" r="r" b="b"/>
            <a:pathLst>
              <a:path w="20514" h="17685" extrusionOk="0">
                <a:moveTo>
                  <a:pt x="14439" y="412"/>
                </a:moveTo>
                <a:lnTo>
                  <a:pt x="14439" y="412"/>
                </a:lnTo>
                <a:cubicBezTo>
                  <a:pt x="15237" y="1071"/>
                  <a:pt x="15684" y="2161"/>
                  <a:pt x="15580" y="3193"/>
                </a:cubicBezTo>
                <a:lnTo>
                  <a:pt x="15580" y="3193"/>
                </a:lnTo>
                <a:cubicBezTo>
                  <a:pt x="14606" y="2518"/>
                  <a:pt x="13847" y="1458"/>
                  <a:pt x="14439" y="412"/>
                </a:cubicBezTo>
                <a:close/>
                <a:moveTo>
                  <a:pt x="1680" y="4259"/>
                </a:moveTo>
                <a:cubicBezTo>
                  <a:pt x="1730" y="4259"/>
                  <a:pt x="1781" y="4263"/>
                  <a:pt x="1831" y="4273"/>
                </a:cubicBezTo>
                <a:cubicBezTo>
                  <a:pt x="2706" y="4472"/>
                  <a:pt x="3064" y="6601"/>
                  <a:pt x="3244" y="7357"/>
                </a:cubicBezTo>
                <a:cubicBezTo>
                  <a:pt x="3357" y="7849"/>
                  <a:pt x="3439" y="8345"/>
                  <a:pt x="3496" y="8846"/>
                </a:cubicBezTo>
                <a:lnTo>
                  <a:pt x="3496" y="8846"/>
                </a:lnTo>
                <a:cubicBezTo>
                  <a:pt x="2563" y="8329"/>
                  <a:pt x="1531" y="7633"/>
                  <a:pt x="936" y="6740"/>
                </a:cubicBezTo>
                <a:cubicBezTo>
                  <a:pt x="597" y="6263"/>
                  <a:pt x="359" y="5626"/>
                  <a:pt x="597" y="5049"/>
                </a:cubicBezTo>
                <a:cubicBezTo>
                  <a:pt x="777" y="4654"/>
                  <a:pt x="1216" y="4259"/>
                  <a:pt x="1680" y="4259"/>
                </a:cubicBezTo>
                <a:close/>
                <a:moveTo>
                  <a:pt x="14385" y="0"/>
                </a:moveTo>
                <a:cubicBezTo>
                  <a:pt x="14341" y="0"/>
                  <a:pt x="14296" y="15"/>
                  <a:pt x="14266" y="55"/>
                </a:cubicBezTo>
                <a:cubicBezTo>
                  <a:pt x="13356" y="1400"/>
                  <a:pt x="14282" y="2736"/>
                  <a:pt x="15525" y="3531"/>
                </a:cubicBezTo>
                <a:lnTo>
                  <a:pt x="15525" y="3531"/>
                </a:lnTo>
                <a:cubicBezTo>
                  <a:pt x="15447" y="3877"/>
                  <a:pt x="15302" y="4211"/>
                  <a:pt x="15082" y="4512"/>
                </a:cubicBezTo>
                <a:cubicBezTo>
                  <a:pt x="14604" y="5166"/>
                  <a:pt x="13828" y="5479"/>
                  <a:pt x="13044" y="5479"/>
                </a:cubicBezTo>
                <a:cubicBezTo>
                  <a:pt x="12323" y="5479"/>
                  <a:pt x="11596" y="5214"/>
                  <a:pt x="11090" y="4707"/>
                </a:cubicBezTo>
                <a:lnTo>
                  <a:pt x="11090" y="4707"/>
                </a:lnTo>
                <a:cubicBezTo>
                  <a:pt x="10969" y="4457"/>
                  <a:pt x="10808" y="4217"/>
                  <a:pt x="10605" y="3994"/>
                </a:cubicBezTo>
                <a:cubicBezTo>
                  <a:pt x="10576" y="3965"/>
                  <a:pt x="10539" y="3952"/>
                  <a:pt x="10501" y="3952"/>
                </a:cubicBezTo>
                <a:cubicBezTo>
                  <a:pt x="10387" y="3952"/>
                  <a:pt x="10267" y="4069"/>
                  <a:pt x="10327" y="4173"/>
                </a:cubicBezTo>
                <a:cubicBezTo>
                  <a:pt x="10442" y="4424"/>
                  <a:pt x="10594" y="4649"/>
                  <a:pt x="10773" y="4847"/>
                </a:cubicBezTo>
                <a:lnTo>
                  <a:pt x="10773" y="4847"/>
                </a:lnTo>
                <a:cubicBezTo>
                  <a:pt x="11505" y="6328"/>
                  <a:pt x="10640" y="8263"/>
                  <a:pt x="9332" y="9187"/>
                </a:cubicBezTo>
                <a:cubicBezTo>
                  <a:pt x="8633" y="9672"/>
                  <a:pt x="7836" y="9868"/>
                  <a:pt x="7022" y="9868"/>
                </a:cubicBezTo>
                <a:cubicBezTo>
                  <a:pt x="5962" y="9868"/>
                  <a:pt x="4873" y="9535"/>
                  <a:pt x="3933" y="9075"/>
                </a:cubicBezTo>
                <a:lnTo>
                  <a:pt x="3933" y="9075"/>
                </a:lnTo>
                <a:cubicBezTo>
                  <a:pt x="3805" y="7955"/>
                  <a:pt x="3569" y="6833"/>
                  <a:pt x="3224" y="5765"/>
                </a:cubicBezTo>
                <a:cubicBezTo>
                  <a:pt x="2968" y="5017"/>
                  <a:pt x="2612" y="3866"/>
                  <a:pt x="1679" y="3866"/>
                </a:cubicBezTo>
                <a:cubicBezTo>
                  <a:pt x="1595" y="3866"/>
                  <a:pt x="1507" y="3875"/>
                  <a:pt x="1413" y="3895"/>
                </a:cubicBezTo>
                <a:cubicBezTo>
                  <a:pt x="558" y="4094"/>
                  <a:pt x="0" y="4989"/>
                  <a:pt x="140" y="5845"/>
                </a:cubicBezTo>
                <a:cubicBezTo>
                  <a:pt x="339" y="7078"/>
                  <a:pt x="1493" y="7974"/>
                  <a:pt x="2448" y="8630"/>
                </a:cubicBezTo>
                <a:cubicBezTo>
                  <a:pt x="2788" y="8865"/>
                  <a:pt x="3154" y="9090"/>
                  <a:pt x="3540" y="9293"/>
                </a:cubicBezTo>
                <a:lnTo>
                  <a:pt x="3540" y="9293"/>
                </a:lnTo>
                <a:cubicBezTo>
                  <a:pt x="3575" y="9699"/>
                  <a:pt x="3594" y="10108"/>
                  <a:pt x="3602" y="10520"/>
                </a:cubicBezTo>
                <a:cubicBezTo>
                  <a:pt x="3602" y="12888"/>
                  <a:pt x="3084" y="15236"/>
                  <a:pt x="2030" y="17365"/>
                </a:cubicBezTo>
                <a:cubicBezTo>
                  <a:pt x="1950" y="17538"/>
                  <a:pt x="2102" y="17684"/>
                  <a:pt x="2247" y="17684"/>
                </a:cubicBezTo>
                <a:cubicBezTo>
                  <a:pt x="2319" y="17684"/>
                  <a:pt x="2388" y="17649"/>
                  <a:pt x="2428" y="17564"/>
                </a:cubicBezTo>
                <a:cubicBezTo>
                  <a:pt x="3602" y="15156"/>
                  <a:pt x="4159" y="12470"/>
                  <a:pt x="4000" y="9784"/>
                </a:cubicBezTo>
                <a:cubicBezTo>
                  <a:pt x="3993" y="9693"/>
                  <a:pt x="3985" y="9601"/>
                  <a:pt x="3977" y="9509"/>
                </a:cubicBezTo>
                <a:lnTo>
                  <a:pt x="3977" y="9509"/>
                </a:lnTo>
                <a:cubicBezTo>
                  <a:pt x="4926" y="9950"/>
                  <a:pt x="5965" y="10245"/>
                  <a:pt x="6986" y="10245"/>
                </a:cubicBezTo>
                <a:cubicBezTo>
                  <a:pt x="7739" y="10245"/>
                  <a:pt x="8482" y="10085"/>
                  <a:pt x="9173" y="9705"/>
                </a:cubicBezTo>
                <a:cubicBezTo>
                  <a:pt x="10693" y="8882"/>
                  <a:pt x="11706" y="6959"/>
                  <a:pt x="11304" y="5302"/>
                </a:cubicBezTo>
                <a:lnTo>
                  <a:pt x="11304" y="5302"/>
                </a:lnTo>
                <a:cubicBezTo>
                  <a:pt x="11821" y="5647"/>
                  <a:pt x="12447" y="5831"/>
                  <a:pt x="13070" y="5831"/>
                </a:cubicBezTo>
                <a:cubicBezTo>
                  <a:pt x="13822" y="5831"/>
                  <a:pt x="14571" y="5564"/>
                  <a:pt x="15122" y="4989"/>
                </a:cubicBezTo>
                <a:cubicBezTo>
                  <a:pt x="15476" y="4619"/>
                  <a:pt x="15706" y="4178"/>
                  <a:pt x="15826" y="3709"/>
                </a:cubicBezTo>
                <a:lnTo>
                  <a:pt x="15826" y="3709"/>
                </a:lnTo>
                <a:cubicBezTo>
                  <a:pt x="16377" y="4012"/>
                  <a:pt x="16965" y="4208"/>
                  <a:pt x="17469" y="4253"/>
                </a:cubicBezTo>
                <a:cubicBezTo>
                  <a:pt x="17556" y="4259"/>
                  <a:pt x="17642" y="4262"/>
                  <a:pt x="17728" y="4262"/>
                </a:cubicBezTo>
                <a:cubicBezTo>
                  <a:pt x="18775" y="4262"/>
                  <a:pt x="19789" y="3810"/>
                  <a:pt x="20175" y="2781"/>
                </a:cubicBezTo>
                <a:cubicBezTo>
                  <a:pt x="20513" y="1885"/>
                  <a:pt x="20315" y="791"/>
                  <a:pt x="19419" y="314"/>
                </a:cubicBezTo>
                <a:cubicBezTo>
                  <a:pt x="19408" y="308"/>
                  <a:pt x="19397" y="306"/>
                  <a:pt x="19387" y="306"/>
                </a:cubicBezTo>
                <a:cubicBezTo>
                  <a:pt x="19326" y="306"/>
                  <a:pt x="19291" y="399"/>
                  <a:pt x="19360" y="433"/>
                </a:cubicBezTo>
                <a:cubicBezTo>
                  <a:pt x="20215" y="990"/>
                  <a:pt x="20275" y="2144"/>
                  <a:pt x="19777" y="2980"/>
                </a:cubicBezTo>
                <a:cubicBezTo>
                  <a:pt x="19364" y="3669"/>
                  <a:pt x="18573" y="3946"/>
                  <a:pt x="17795" y="3946"/>
                </a:cubicBezTo>
                <a:cubicBezTo>
                  <a:pt x="17562" y="3946"/>
                  <a:pt x="17331" y="3921"/>
                  <a:pt x="17111" y="3875"/>
                </a:cubicBezTo>
                <a:cubicBezTo>
                  <a:pt x="16741" y="3806"/>
                  <a:pt x="16307" y="3635"/>
                  <a:pt x="15889" y="3390"/>
                </a:cubicBezTo>
                <a:lnTo>
                  <a:pt x="15889" y="3390"/>
                </a:lnTo>
                <a:cubicBezTo>
                  <a:pt x="16073" y="2147"/>
                  <a:pt x="15532" y="779"/>
                  <a:pt x="14505" y="35"/>
                </a:cubicBezTo>
                <a:cubicBezTo>
                  <a:pt x="14475" y="15"/>
                  <a:pt x="14430" y="0"/>
                  <a:pt x="143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3" name="Google Shape;733;p9"/>
          <p:cNvGrpSpPr/>
          <p:nvPr/>
        </p:nvGrpSpPr>
        <p:grpSpPr>
          <a:xfrm rot="-5400000">
            <a:off x="7213166" y="3208384"/>
            <a:ext cx="1305035" cy="664791"/>
            <a:chOff x="2094425" y="748900"/>
            <a:chExt cx="887900" cy="452300"/>
          </a:xfrm>
        </p:grpSpPr>
        <p:sp>
          <p:nvSpPr>
            <p:cNvPr id="734" name="Google Shape;734;p9"/>
            <p:cNvSpPr/>
            <p:nvPr/>
          </p:nvSpPr>
          <p:spPr>
            <a:xfrm>
              <a:off x="2094425" y="748900"/>
              <a:ext cx="887900" cy="419450"/>
            </a:xfrm>
            <a:custGeom>
              <a:avLst/>
              <a:gdLst/>
              <a:ahLst/>
              <a:cxnLst/>
              <a:rect l="l" t="t" r="r" b="b"/>
              <a:pathLst>
                <a:path w="35516" h="16778" extrusionOk="0">
                  <a:moveTo>
                    <a:pt x="18732" y="0"/>
                  </a:moveTo>
                  <a:cubicBezTo>
                    <a:pt x="17804" y="0"/>
                    <a:pt x="16865" y="68"/>
                    <a:pt x="15918" y="202"/>
                  </a:cubicBezTo>
                  <a:cubicBezTo>
                    <a:pt x="14724" y="362"/>
                    <a:pt x="13570" y="640"/>
                    <a:pt x="12456" y="1038"/>
                  </a:cubicBezTo>
                  <a:cubicBezTo>
                    <a:pt x="8397" y="2451"/>
                    <a:pt x="5154" y="4918"/>
                    <a:pt x="2766" y="8499"/>
                  </a:cubicBezTo>
                  <a:cubicBezTo>
                    <a:pt x="1234" y="10787"/>
                    <a:pt x="319" y="13314"/>
                    <a:pt x="21" y="16060"/>
                  </a:cubicBezTo>
                  <a:cubicBezTo>
                    <a:pt x="1" y="16159"/>
                    <a:pt x="1" y="16279"/>
                    <a:pt x="1" y="16378"/>
                  </a:cubicBezTo>
                  <a:cubicBezTo>
                    <a:pt x="21" y="16617"/>
                    <a:pt x="200" y="16756"/>
                    <a:pt x="419" y="16776"/>
                  </a:cubicBezTo>
                  <a:cubicBezTo>
                    <a:pt x="431" y="16777"/>
                    <a:pt x="444" y="16778"/>
                    <a:pt x="456" y="16778"/>
                  </a:cubicBezTo>
                  <a:cubicBezTo>
                    <a:pt x="640" y="16778"/>
                    <a:pt x="800" y="16643"/>
                    <a:pt x="856" y="16438"/>
                  </a:cubicBezTo>
                  <a:cubicBezTo>
                    <a:pt x="896" y="16338"/>
                    <a:pt x="896" y="16239"/>
                    <a:pt x="916" y="16139"/>
                  </a:cubicBezTo>
                  <a:cubicBezTo>
                    <a:pt x="1294" y="12737"/>
                    <a:pt x="2627" y="9753"/>
                    <a:pt x="4875" y="7206"/>
                  </a:cubicBezTo>
                  <a:cubicBezTo>
                    <a:pt x="8377" y="3227"/>
                    <a:pt x="12814" y="1138"/>
                    <a:pt x="18106" y="919"/>
                  </a:cubicBezTo>
                  <a:cubicBezTo>
                    <a:pt x="18349" y="908"/>
                    <a:pt x="18591" y="903"/>
                    <a:pt x="18831" y="903"/>
                  </a:cubicBezTo>
                  <a:cubicBezTo>
                    <a:pt x="20902" y="903"/>
                    <a:pt x="22908" y="1286"/>
                    <a:pt x="24851" y="2053"/>
                  </a:cubicBezTo>
                  <a:cubicBezTo>
                    <a:pt x="28492" y="3485"/>
                    <a:pt x="31278" y="5893"/>
                    <a:pt x="33068" y="9394"/>
                  </a:cubicBezTo>
                  <a:cubicBezTo>
                    <a:pt x="33904" y="11006"/>
                    <a:pt x="34401" y="12697"/>
                    <a:pt x="34561" y="14488"/>
                  </a:cubicBezTo>
                  <a:cubicBezTo>
                    <a:pt x="34581" y="14667"/>
                    <a:pt x="34600" y="14846"/>
                    <a:pt x="34620" y="15025"/>
                  </a:cubicBezTo>
                  <a:cubicBezTo>
                    <a:pt x="34620" y="15105"/>
                    <a:pt x="34640" y="15204"/>
                    <a:pt x="34680" y="15284"/>
                  </a:cubicBezTo>
                  <a:cubicBezTo>
                    <a:pt x="34740" y="15463"/>
                    <a:pt x="34899" y="15562"/>
                    <a:pt x="35098" y="15562"/>
                  </a:cubicBezTo>
                  <a:cubicBezTo>
                    <a:pt x="35277" y="15542"/>
                    <a:pt x="35436" y="15443"/>
                    <a:pt x="35456" y="15224"/>
                  </a:cubicBezTo>
                  <a:cubicBezTo>
                    <a:pt x="35496" y="14926"/>
                    <a:pt x="35516" y="14627"/>
                    <a:pt x="35476" y="14309"/>
                  </a:cubicBezTo>
                  <a:cubicBezTo>
                    <a:pt x="35317" y="12836"/>
                    <a:pt x="34939" y="11404"/>
                    <a:pt x="34362" y="10031"/>
                  </a:cubicBezTo>
                  <a:cubicBezTo>
                    <a:pt x="32889" y="6549"/>
                    <a:pt x="30482" y="3923"/>
                    <a:pt x="27159" y="2132"/>
                  </a:cubicBezTo>
                  <a:cubicBezTo>
                    <a:pt x="24485" y="682"/>
                    <a:pt x="21661" y="0"/>
                    <a:pt x="187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9"/>
            <p:cNvSpPr/>
            <p:nvPr/>
          </p:nvSpPr>
          <p:spPr>
            <a:xfrm>
              <a:off x="2180475" y="835350"/>
              <a:ext cx="733700" cy="337425"/>
            </a:xfrm>
            <a:custGeom>
              <a:avLst/>
              <a:gdLst/>
              <a:ahLst/>
              <a:cxnLst/>
              <a:rect l="l" t="t" r="r" b="b"/>
              <a:pathLst>
                <a:path w="29348" h="13497" extrusionOk="0">
                  <a:moveTo>
                    <a:pt x="15085" y="1"/>
                  </a:moveTo>
                  <a:cubicBezTo>
                    <a:pt x="14631" y="1"/>
                    <a:pt x="14172" y="23"/>
                    <a:pt x="13709" y="67"/>
                  </a:cubicBezTo>
                  <a:cubicBezTo>
                    <a:pt x="11362" y="286"/>
                    <a:pt x="9173" y="1102"/>
                    <a:pt x="7223" y="2435"/>
                  </a:cubicBezTo>
                  <a:cubicBezTo>
                    <a:pt x="3483" y="4962"/>
                    <a:pt x="1195" y="8503"/>
                    <a:pt x="41" y="12821"/>
                  </a:cubicBezTo>
                  <a:cubicBezTo>
                    <a:pt x="1" y="12920"/>
                    <a:pt x="1" y="13020"/>
                    <a:pt x="1" y="13099"/>
                  </a:cubicBezTo>
                  <a:cubicBezTo>
                    <a:pt x="31" y="13336"/>
                    <a:pt x="226" y="13496"/>
                    <a:pt x="431" y="13496"/>
                  </a:cubicBezTo>
                  <a:cubicBezTo>
                    <a:pt x="501" y="13496"/>
                    <a:pt x="572" y="13478"/>
                    <a:pt x="638" y="13437"/>
                  </a:cubicBezTo>
                  <a:cubicBezTo>
                    <a:pt x="757" y="13358"/>
                    <a:pt x="837" y="13218"/>
                    <a:pt x="896" y="13079"/>
                  </a:cubicBezTo>
                  <a:cubicBezTo>
                    <a:pt x="976" y="12880"/>
                    <a:pt x="1016" y="12641"/>
                    <a:pt x="1075" y="12423"/>
                  </a:cubicBezTo>
                  <a:cubicBezTo>
                    <a:pt x="2010" y="9378"/>
                    <a:pt x="3562" y="6712"/>
                    <a:pt x="5930" y="4564"/>
                  </a:cubicBezTo>
                  <a:cubicBezTo>
                    <a:pt x="8019" y="2673"/>
                    <a:pt x="10446" y="1480"/>
                    <a:pt x="13292" y="1042"/>
                  </a:cubicBezTo>
                  <a:cubicBezTo>
                    <a:pt x="13899" y="955"/>
                    <a:pt x="14505" y="912"/>
                    <a:pt x="15108" y="912"/>
                  </a:cubicBezTo>
                  <a:cubicBezTo>
                    <a:pt x="16856" y="912"/>
                    <a:pt x="18579" y="1277"/>
                    <a:pt x="20235" y="2017"/>
                  </a:cubicBezTo>
                  <a:cubicBezTo>
                    <a:pt x="23180" y="3350"/>
                    <a:pt x="25349" y="5519"/>
                    <a:pt x="26921" y="8304"/>
                  </a:cubicBezTo>
                  <a:cubicBezTo>
                    <a:pt x="27557" y="9438"/>
                    <a:pt x="28035" y="10632"/>
                    <a:pt x="28413" y="11885"/>
                  </a:cubicBezTo>
                  <a:cubicBezTo>
                    <a:pt x="28433" y="12005"/>
                    <a:pt x="28492" y="12124"/>
                    <a:pt x="28572" y="12224"/>
                  </a:cubicBezTo>
                  <a:cubicBezTo>
                    <a:pt x="28656" y="12350"/>
                    <a:pt x="28771" y="12417"/>
                    <a:pt x="28901" y="12417"/>
                  </a:cubicBezTo>
                  <a:cubicBezTo>
                    <a:pt x="28955" y="12417"/>
                    <a:pt x="29011" y="12406"/>
                    <a:pt x="29069" y="12383"/>
                  </a:cubicBezTo>
                  <a:cubicBezTo>
                    <a:pt x="29228" y="12323"/>
                    <a:pt x="29348" y="12184"/>
                    <a:pt x="29308" y="11965"/>
                  </a:cubicBezTo>
                  <a:cubicBezTo>
                    <a:pt x="29288" y="11706"/>
                    <a:pt x="29268" y="11428"/>
                    <a:pt x="29169" y="11189"/>
                  </a:cubicBezTo>
                  <a:cubicBezTo>
                    <a:pt x="28811" y="10274"/>
                    <a:pt x="28472" y="9339"/>
                    <a:pt x="28035" y="8463"/>
                  </a:cubicBezTo>
                  <a:cubicBezTo>
                    <a:pt x="26622" y="5658"/>
                    <a:pt x="24613" y="3410"/>
                    <a:pt x="21867" y="1838"/>
                  </a:cubicBezTo>
                  <a:cubicBezTo>
                    <a:pt x="19743" y="617"/>
                    <a:pt x="17478" y="1"/>
                    <a:pt x="150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9"/>
            <p:cNvSpPr/>
            <p:nvPr/>
          </p:nvSpPr>
          <p:spPr>
            <a:xfrm>
              <a:off x="2263050" y="935600"/>
              <a:ext cx="563600" cy="236375"/>
            </a:xfrm>
            <a:custGeom>
              <a:avLst/>
              <a:gdLst/>
              <a:ahLst/>
              <a:cxnLst/>
              <a:rect l="l" t="t" r="r" b="b"/>
              <a:pathLst>
                <a:path w="22544" h="9455" extrusionOk="0">
                  <a:moveTo>
                    <a:pt x="11757" y="0"/>
                  </a:moveTo>
                  <a:cubicBezTo>
                    <a:pt x="11389" y="0"/>
                    <a:pt x="11018" y="19"/>
                    <a:pt x="10645" y="56"/>
                  </a:cubicBezTo>
                  <a:cubicBezTo>
                    <a:pt x="8397" y="394"/>
                    <a:pt x="6706" y="1031"/>
                    <a:pt x="5333" y="1946"/>
                  </a:cubicBezTo>
                  <a:cubicBezTo>
                    <a:pt x="2826" y="3598"/>
                    <a:pt x="1135" y="5866"/>
                    <a:pt x="120" y="8671"/>
                  </a:cubicBezTo>
                  <a:cubicBezTo>
                    <a:pt x="80" y="8751"/>
                    <a:pt x="60" y="8811"/>
                    <a:pt x="40" y="8890"/>
                  </a:cubicBezTo>
                  <a:cubicBezTo>
                    <a:pt x="1" y="9129"/>
                    <a:pt x="120" y="9348"/>
                    <a:pt x="319" y="9427"/>
                  </a:cubicBezTo>
                  <a:cubicBezTo>
                    <a:pt x="370" y="9446"/>
                    <a:pt x="421" y="9455"/>
                    <a:pt x="472" y="9455"/>
                  </a:cubicBezTo>
                  <a:cubicBezTo>
                    <a:pt x="641" y="9455"/>
                    <a:pt x="800" y="9357"/>
                    <a:pt x="876" y="9189"/>
                  </a:cubicBezTo>
                  <a:cubicBezTo>
                    <a:pt x="936" y="9069"/>
                    <a:pt x="976" y="8950"/>
                    <a:pt x="1015" y="8830"/>
                  </a:cubicBezTo>
                  <a:cubicBezTo>
                    <a:pt x="1851" y="6582"/>
                    <a:pt x="3184" y="4692"/>
                    <a:pt x="5094" y="3220"/>
                  </a:cubicBezTo>
                  <a:cubicBezTo>
                    <a:pt x="7000" y="1746"/>
                    <a:pt x="9159" y="951"/>
                    <a:pt x="11570" y="951"/>
                  </a:cubicBezTo>
                  <a:cubicBezTo>
                    <a:pt x="11600" y="951"/>
                    <a:pt x="11630" y="951"/>
                    <a:pt x="11660" y="952"/>
                  </a:cubicBezTo>
                  <a:cubicBezTo>
                    <a:pt x="14326" y="971"/>
                    <a:pt x="16634" y="1926"/>
                    <a:pt x="18584" y="3757"/>
                  </a:cubicBezTo>
                  <a:cubicBezTo>
                    <a:pt x="19957" y="5050"/>
                    <a:pt x="20932" y="6602"/>
                    <a:pt x="21509" y="8413"/>
                  </a:cubicBezTo>
                  <a:cubicBezTo>
                    <a:pt x="21568" y="8572"/>
                    <a:pt x="21648" y="8751"/>
                    <a:pt x="21747" y="8890"/>
                  </a:cubicBezTo>
                  <a:cubicBezTo>
                    <a:pt x="21824" y="9005"/>
                    <a:pt x="21967" y="9063"/>
                    <a:pt x="22106" y="9063"/>
                  </a:cubicBezTo>
                  <a:cubicBezTo>
                    <a:pt x="22184" y="9063"/>
                    <a:pt x="22260" y="9045"/>
                    <a:pt x="22324" y="9010"/>
                  </a:cubicBezTo>
                  <a:cubicBezTo>
                    <a:pt x="22464" y="8950"/>
                    <a:pt x="22543" y="8771"/>
                    <a:pt x="22503" y="8552"/>
                  </a:cubicBezTo>
                  <a:cubicBezTo>
                    <a:pt x="22464" y="8333"/>
                    <a:pt x="22404" y="8114"/>
                    <a:pt x="22324" y="7895"/>
                  </a:cubicBezTo>
                  <a:cubicBezTo>
                    <a:pt x="21906" y="6781"/>
                    <a:pt x="21369" y="5707"/>
                    <a:pt x="20653" y="4752"/>
                  </a:cubicBezTo>
                  <a:cubicBezTo>
                    <a:pt x="18232" y="1560"/>
                    <a:pt x="15116" y="0"/>
                    <a:pt x="117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9"/>
            <p:cNvSpPr/>
            <p:nvPr/>
          </p:nvSpPr>
          <p:spPr>
            <a:xfrm>
              <a:off x="2343125" y="1024550"/>
              <a:ext cx="375575" cy="176650"/>
            </a:xfrm>
            <a:custGeom>
              <a:avLst/>
              <a:gdLst/>
              <a:ahLst/>
              <a:cxnLst/>
              <a:rect l="l" t="t" r="r" b="b"/>
              <a:pathLst>
                <a:path w="15023" h="7066" extrusionOk="0">
                  <a:moveTo>
                    <a:pt x="8034" y="1"/>
                  </a:moveTo>
                  <a:cubicBezTo>
                    <a:pt x="7582" y="1"/>
                    <a:pt x="7120" y="46"/>
                    <a:pt x="6646" y="139"/>
                  </a:cubicBezTo>
                  <a:cubicBezTo>
                    <a:pt x="5651" y="318"/>
                    <a:pt x="4756" y="736"/>
                    <a:pt x="3921" y="1293"/>
                  </a:cubicBezTo>
                  <a:cubicBezTo>
                    <a:pt x="2070" y="2567"/>
                    <a:pt x="856" y="4317"/>
                    <a:pt x="61" y="6387"/>
                  </a:cubicBezTo>
                  <a:cubicBezTo>
                    <a:pt x="41" y="6446"/>
                    <a:pt x="21" y="6506"/>
                    <a:pt x="21" y="6566"/>
                  </a:cubicBezTo>
                  <a:cubicBezTo>
                    <a:pt x="1" y="6785"/>
                    <a:pt x="140" y="6984"/>
                    <a:pt x="319" y="7043"/>
                  </a:cubicBezTo>
                  <a:cubicBezTo>
                    <a:pt x="369" y="7058"/>
                    <a:pt x="419" y="7066"/>
                    <a:pt x="467" y="7066"/>
                  </a:cubicBezTo>
                  <a:cubicBezTo>
                    <a:pt x="613" y="7066"/>
                    <a:pt x="747" y="6998"/>
                    <a:pt x="837" y="6864"/>
                  </a:cubicBezTo>
                  <a:cubicBezTo>
                    <a:pt x="896" y="6785"/>
                    <a:pt x="916" y="6685"/>
                    <a:pt x="976" y="6586"/>
                  </a:cubicBezTo>
                  <a:cubicBezTo>
                    <a:pt x="1215" y="6068"/>
                    <a:pt x="1414" y="5551"/>
                    <a:pt x="1692" y="5073"/>
                  </a:cubicBezTo>
                  <a:cubicBezTo>
                    <a:pt x="2528" y="3601"/>
                    <a:pt x="3622" y="2387"/>
                    <a:pt x="5154" y="1631"/>
                  </a:cubicBezTo>
                  <a:cubicBezTo>
                    <a:pt x="6141" y="1138"/>
                    <a:pt x="7102" y="891"/>
                    <a:pt x="8038" y="891"/>
                  </a:cubicBezTo>
                  <a:cubicBezTo>
                    <a:pt x="9330" y="891"/>
                    <a:pt x="10571" y="1362"/>
                    <a:pt x="11760" y="2308"/>
                  </a:cubicBezTo>
                  <a:cubicBezTo>
                    <a:pt x="12794" y="3124"/>
                    <a:pt x="13511" y="4198"/>
                    <a:pt x="14028" y="5392"/>
                  </a:cubicBezTo>
                  <a:cubicBezTo>
                    <a:pt x="14068" y="5511"/>
                    <a:pt x="14107" y="5611"/>
                    <a:pt x="14187" y="5710"/>
                  </a:cubicBezTo>
                  <a:cubicBezTo>
                    <a:pt x="14272" y="5851"/>
                    <a:pt x="14406" y="5932"/>
                    <a:pt x="14548" y="5932"/>
                  </a:cubicBezTo>
                  <a:cubicBezTo>
                    <a:pt x="14606" y="5932"/>
                    <a:pt x="14666" y="5918"/>
                    <a:pt x="14724" y="5889"/>
                  </a:cubicBezTo>
                  <a:cubicBezTo>
                    <a:pt x="14923" y="5810"/>
                    <a:pt x="15023" y="5611"/>
                    <a:pt x="14983" y="5372"/>
                  </a:cubicBezTo>
                  <a:cubicBezTo>
                    <a:pt x="14983" y="5332"/>
                    <a:pt x="14963" y="5272"/>
                    <a:pt x="14943" y="5213"/>
                  </a:cubicBezTo>
                  <a:cubicBezTo>
                    <a:pt x="14366" y="3800"/>
                    <a:pt x="13530" y="2586"/>
                    <a:pt x="12357" y="1612"/>
                  </a:cubicBezTo>
                  <a:cubicBezTo>
                    <a:pt x="11057" y="559"/>
                    <a:pt x="9613" y="1"/>
                    <a:pt x="80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8" name="Google Shape;738;p9"/>
          <p:cNvSpPr/>
          <p:nvPr/>
        </p:nvSpPr>
        <p:spPr>
          <a:xfrm rot="-1472198">
            <a:off x="1016804" y="1972493"/>
            <a:ext cx="1026939" cy="1198498"/>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9"/>
          <p:cNvSpPr/>
          <p:nvPr/>
        </p:nvSpPr>
        <p:spPr>
          <a:xfrm>
            <a:off x="946050" y="1089176"/>
            <a:ext cx="7251900" cy="33819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9"/>
          <p:cNvSpPr txBox="1">
            <a:spLocks noGrp="1"/>
          </p:cNvSpPr>
          <p:nvPr>
            <p:ph type="title"/>
          </p:nvPr>
        </p:nvSpPr>
        <p:spPr>
          <a:xfrm>
            <a:off x="2530050" y="1758975"/>
            <a:ext cx="4083900" cy="841800"/>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lvl1pPr lvl="0" rtl="0">
              <a:spcBef>
                <a:spcPts val="0"/>
              </a:spcBef>
              <a:spcAft>
                <a:spcPts val="0"/>
              </a:spcAft>
              <a:buSzPts val="4500"/>
              <a:buNone/>
              <a:defRPr sz="7200">
                <a:solidFill>
                  <a:schemeClr val="accent3"/>
                </a:solidFill>
              </a:defRPr>
            </a:lvl1pPr>
            <a:lvl2pPr lvl="1" algn="r" rtl="0">
              <a:spcBef>
                <a:spcPts val="0"/>
              </a:spcBef>
              <a:spcAft>
                <a:spcPts val="0"/>
              </a:spcAft>
              <a:buSzPts val="4500"/>
              <a:buNone/>
              <a:defRPr sz="4500"/>
            </a:lvl2pPr>
            <a:lvl3pPr lvl="2" algn="r" rtl="0">
              <a:spcBef>
                <a:spcPts val="0"/>
              </a:spcBef>
              <a:spcAft>
                <a:spcPts val="0"/>
              </a:spcAft>
              <a:buSzPts val="4500"/>
              <a:buNone/>
              <a:defRPr sz="4500"/>
            </a:lvl3pPr>
            <a:lvl4pPr lvl="3" algn="r" rtl="0">
              <a:spcBef>
                <a:spcPts val="0"/>
              </a:spcBef>
              <a:spcAft>
                <a:spcPts val="0"/>
              </a:spcAft>
              <a:buSzPts val="4500"/>
              <a:buNone/>
              <a:defRPr sz="4500"/>
            </a:lvl4pPr>
            <a:lvl5pPr lvl="4" algn="r" rtl="0">
              <a:spcBef>
                <a:spcPts val="0"/>
              </a:spcBef>
              <a:spcAft>
                <a:spcPts val="0"/>
              </a:spcAft>
              <a:buSzPts val="4500"/>
              <a:buNone/>
              <a:defRPr sz="4500"/>
            </a:lvl5pPr>
            <a:lvl6pPr lvl="5" algn="r" rtl="0">
              <a:spcBef>
                <a:spcPts val="0"/>
              </a:spcBef>
              <a:spcAft>
                <a:spcPts val="0"/>
              </a:spcAft>
              <a:buSzPts val="4500"/>
              <a:buNone/>
              <a:defRPr sz="4500"/>
            </a:lvl6pPr>
            <a:lvl7pPr lvl="6" algn="r" rtl="0">
              <a:spcBef>
                <a:spcPts val="0"/>
              </a:spcBef>
              <a:spcAft>
                <a:spcPts val="0"/>
              </a:spcAft>
              <a:buSzPts val="4500"/>
              <a:buNone/>
              <a:defRPr sz="4500"/>
            </a:lvl7pPr>
            <a:lvl8pPr lvl="7" algn="r" rtl="0">
              <a:spcBef>
                <a:spcPts val="0"/>
              </a:spcBef>
              <a:spcAft>
                <a:spcPts val="0"/>
              </a:spcAft>
              <a:buSzPts val="4500"/>
              <a:buNone/>
              <a:defRPr sz="4500"/>
            </a:lvl8pPr>
            <a:lvl9pPr lvl="8" algn="r" rtl="0">
              <a:spcBef>
                <a:spcPts val="0"/>
              </a:spcBef>
              <a:spcAft>
                <a:spcPts val="0"/>
              </a:spcAft>
              <a:buSzPts val="4500"/>
              <a:buNone/>
              <a:defRPr sz="4500"/>
            </a:lvl9pPr>
          </a:lstStyle>
          <a:p>
            <a:endParaRPr/>
          </a:p>
        </p:txBody>
      </p:sp>
      <p:sp>
        <p:nvSpPr>
          <p:cNvPr id="741" name="Google Shape;741;p9"/>
          <p:cNvSpPr txBox="1">
            <a:spLocks noGrp="1"/>
          </p:cNvSpPr>
          <p:nvPr>
            <p:ph type="subTitle" idx="1"/>
          </p:nvPr>
        </p:nvSpPr>
        <p:spPr>
          <a:xfrm>
            <a:off x="2530050" y="2600775"/>
            <a:ext cx="4083900" cy="11802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sz="1800"/>
            </a:lvl1pPr>
            <a:lvl2pPr lvl="1" algn="r" rtl="0">
              <a:lnSpc>
                <a:spcPct val="100000"/>
              </a:lnSpc>
              <a:spcBef>
                <a:spcPts val="0"/>
              </a:spcBef>
              <a:spcAft>
                <a:spcPts val="0"/>
              </a:spcAft>
              <a:buSzPts val="1600"/>
              <a:buNone/>
              <a:defRPr/>
            </a:lvl2pPr>
            <a:lvl3pPr lvl="2" algn="r" rtl="0">
              <a:lnSpc>
                <a:spcPct val="100000"/>
              </a:lnSpc>
              <a:spcBef>
                <a:spcPts val="0"/>
              </a:spcBef>
              <a:spcAft>
                <a:spcPts val="0"/>
              </a:spcAft>
              <a:buSzPts val="1600"/>
              <a:buNone/>
              <a:defRPr/>
            </a:lvl3pPr>
            <a:lvl4pPr lvl="3" algn="r" rtl="0">
              <a:lnSpc>
                <a:spcPct val="100000"/>
              </a:lnSpc>
              <a:spcBef>
                <a:spcPts val="0"/>
              </a:spcBef>
              <a:spcAft>
                <a:spcPts val="0"/>
              </a:spcAft>
              <a:buSzPts val="1600"/>
              <a:buNone/>
              <a:defRPr/>
            </a:lvl4pPr>
            <a:lvl5pPr lvl="4" algn="r" rtl="0">
              <a:lnSpc>
                <a:spcPct val="100000"/>
              </a:lnSpc>
              <a:spcBef>
                <a:spcPts val="0"/>
              </a:spcBef>
              <a:spcAft>
                <a:spcPts val="0"/>
              </a:spcAft>
              <a:buSzPts val="1600"/>
              <a:buNone/>
              <a:defRPr/>
            </a:lvl5pPr>
            <a:lvl6pPr lvl="5" algn="r" rtl="0">
              <a:lnSpc>
                <a:spcPct val="100000"/>
              </a:lnSpc>
              <a:spcBef>
                <a:spcPts val="0"/>
              </a:spcBef>
              <a:spcAft>
                <a:spcPts val="0"/>
              </a:spcAft>
              <a:buSzPts val="1600"/>
              <a:buNone/>
              <a:defRPr/>
            </a:lvl6pPr>
            <a:lvl7pPr lvl="6" algn="r" rtl="0">
              <a:lnSpc>
                <a:spcPct val="100000"/>
              </a:lnSpc>
              <a:spcBef>
                <a:spcPts val="0"/>
              </a:spcBef>
              <a:spcAft>
                <a:spcPts val="0"/>
              </a:spcAft>
              <a:buSzPts val="1600"/>
              <a:buNone/>
              <a:defRPr/>
            </a:lvl7pPr>
            <a:lvl8pPr lvl="7" algn="r" rtl="0">
              <a:lnSpc>
                <a:spcPct val="100000"/>
              </a:lnSpc>
              <a:spcBef>
                <a:spcPts val="0"/>
              </a:spcBef>
              <a:spcAft>
                <a:spcPts val="0"/>
              </a:spcAft>
              <a:buSzPts val="1600"/>
              <a:buNone/>
              <a:defRPr/>
            </a:lvl8pPr>
            <a:lvl9pPr lvl="8" algn="r" rtl="0">
              <a:lnSpc>
                <a:spcPct val="100000"/>
              </a:lnSpc>
              <a:spcBef>
                <a:spcPts val="0"/>
              </a:spcBef>
              <a:spcAft>
                <a:spcPts val="0"/>
              </a:spcAft>
              <a:buSzPts val="16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953"/>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Quote">
  <p:cSld name="CUSTOM_1">
    <p:spTree>
      <p:nvGrpSpPr>
        <p:cNvPr id="1" name="Shape 1054"/>
        <p:cNvGrpSpPr/>
        <p:nvPr/>
      </p:nvGrpSpPr>
      <p:grpSpPr>
        <a:xfrm>
          <a:off x="0" y="0"/>
          <a:ext cx="0" cy="0"/>
          <a:chOff x="0" y="0"/>
          <a:chExt cx="0" cy="0"/>
        </a:xfrm>
      </p:grpSpPr>
      <p:grpSp>
        <p:nvGrpSpPr>
          <p:cNvPr id="1055" name="Google Shape;1055;p14"/>
          <p:cNvGrpSpPr/>
          <p:nvPr/>
        </p:nvGrpSpPr>
        <p:grpSpPr>
          <a:xfrm>
            <a:off x="-23004" y="-1"/>
            <a:ext cx="9177565" cy="5143390"/>
            <a:chOff x="-23004" y="-1"/>
            <a:chExt cx="9177565" cy="5143390"/>
          </a:xfrm>
        </p:grpSpPr>
        <p:sp>
          <p:nvSpPr>
            <p:cNvPr id="1056" name="Google Shape;1056;p14"/>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14"/>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14"/>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14"/>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14"/>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14"/>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14"/>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14"/>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14"/>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14"/>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14"/>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14"/>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14"/>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14"/>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14"/>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14"/>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14"/>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14"/>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14"/>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14"/>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14"/>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14"/>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14"/>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14"/>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14"/>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14"/>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14"/>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14"/>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14"/>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14"/>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14"/>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14"/>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14"/>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14"/>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14"/>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14"/>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14"/>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14"/>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14"/>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14"/>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14"/>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14"/>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14"/>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14"/>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14"/>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14"/>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14"/>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14"/>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14"/>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14"/>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14"/>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14"/>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14"/>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14"/>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14"/>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14"/>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14"/>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14"/>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4" name="Google Shape;1114;p14"/>
          <p:cNvSpPr/>
          <p:nvPr/>
        </p:nvSpPr>
        <p:spPr>
          <a:xfrm>
            <a:off x="946050" y="1089175"/>
            <a:ext cx="7251900" cy="3381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14"/>
          <p:cNvSpPr/>
          <p:nvPr/>
        </p:nvSpPr>
        <p:spPr>
          <a:xfrm>
            <a:off x="946050" y="1089176"/>
            <a:ext cx="7251900" cy="3381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6" name="Google Shape;1116;p14"/>
          <p:cNvGrpSpPr/>
          <p:nvPr/>
        </p:nvGrpSpPr>
        <p:grpSpPr>
          <a:xfrm>
            <a:off x="1239039" y="1391236"/>
            <a:ext cx="385328" cy="443858"/>
            <a:chOff x="1239039" y="1391236"/>
            <a:chExt cx="385328" cy="443858"/>
          </a:xfrm>
        </p:grpSpPr>
        <p:sp>
          <p:nvSpPr>
            <p:cNvPr id="1117" name="Google Shape;1117;p14"/>
            <p:cNvSpPr/>
            <p:nvPr/>
          </p:nvSpPr>
          <p:spPr>
            <a:xfrm>
              <a:off x="1561032" y="1577766"/>
              <a:ext cx="63334" cy="59565"/>
            </a:xfrm>
            <a:custGeom>
              <a:avLst/>
              <a:gdLst/>
              <a:ahLst/>
              <a:cxnLst/>
              <a:rect l="l" t="t" r="r" b="b"/>
              <a:pathLst>
                <a:path w="857" h="806" extrusionOk="0">
                  <a:moveTo>
                    <a:pt x="314" y="1"/>
                  </a:moveTo>
                  <a:cubicBezTo>
                    <a:pt x="301" y="1"/>
                    <a:pt x="290" y="2"/>
                    <a:pt x="279" y="4"/>
                  </a:cubicBezTo>
                  <a:cubicBezTo>
                    <a:pt x="100" y="4"/>
                    <a:pt x="1" y="223"/>
                    <a:pt x="61" y="422"/>
                  </a:cubicBezTo>
                  <a:cubicBezTo>
                    <a:pt x="100" y="522"/>
                    <a:pt x="180" y="641"/>
                    <a:pt x="279" y="701"/>
                  </a:cubicBezTo>
                  <a:cubicBezTo>
                    <a:pt x="362" y="767"/>
                    <a:pt x="499" y="805"/>
                    <a:pt x="600" y="805"/>
                  </a:cubicBezTo>
                  <a:cubicBezTo>
                    <a:pt x="621" y="805"/>
                    <a:pt x="640" y="804"/>
                    <a:pt x="657" y="800"/>
                  </a:cubicBezTo>
                  <a:cubicBezTo>
                    <a:pt x="797" y="761"/>
                    <a:pt x="856" y="581"/>
                    <a:pt x="797" y="402"/>
                  </a:cubicBezTo>
                  <a:cubicBezTo>
                    <a:pt x="757" y="283"/>
                    <a:pt x="677" y="164"/>
                    <a:pt x="598" y="124"/>
                  </a:cubicBezTo>
                  <a:cubicBezTo>
                    <a:pt x="511" y="55"/>
                    <a:pt x="395" y="1"/>
                    <a:pt x="3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14"/>
            <p:cNvSpPr/>
            <p:nvPr/>
          </p:nvSpPr>
          <p:spPr>
            <a:xfrm>
              <a:off x="1463998" y="1698449"/>
              <a:ext cx="66291" cy="85801"/>
            </a:xfrm>
            <a:custGeom>
              <a:avLst/>
              <a:gdLst/>
              <a:ahLst/>
              <a:cxnLst/>
              <a:rect l="l" t="t" r="r" b="b"/>
              <a:pathLst>
                <a:path w="897" h="1161" extrusionOk="0">
                  <a:moveTo>
                    <a:pt x="379" y="0"/>
                  </a:moveTo>
                  <a:cubicBezTo>
                    <a:pt x="366" y="0"/>
                    <a:pt x="352" y="1"/>
                    <a:pt x="339" y="3"/>
                  </a:cubicBezTo>
                  <a:cubicBezTo>
                    <a:pt x="180" y="23"/>
                    <a:pt x="40" y="182"/>
                    <a:pt x="21" y="381"/>
                  </a:cubicBezTo>
                  <a:cubicBezTo>
                    <a:pt x="1" y="540"/>
                    <a:pt x="60" y="779"/>
                    <a:pt x="160" y="898"/>
                  </a:cubicBezTo>
                  <a:cubicBezTo>
                    <a:pt x="269" y="1063"/>
                    <a:pt x="435" y="1161"/>
                    <a:pt x="580" y="1161"/>
                  </a:cubicBezTo>
                  <a:cubicBezTo>
                    <a:pt x="646" y="1161"/>
                    <a:pt x="707" y="1141"/>
                    <a:pt x="757" y="1097"/>
                  </a:cubicBezTo>
                  <a:cubicBezTo>
                    <a:pt x="797" y="1057"/>
                    <a:pt x="896" y="819"/>
                    <a:pt x="896" y="779"/>
                  </a:cubicBezTo>
                  <a:cubicBezTo>
                    <a:pt x="896" y="779"/>
                    <a:pt x="896" y="739"/>
                    <a:pt x="876" y="719"/>
                  </a:cubicBezTo>
                  <a:cubicBezTo>
                    <a:pt x="876" y="600"/>
                    <a:pt x="797" y="321"/>
                    <a:pt x="757" y="262"/>
                  </a:cubicBezTo>
                  <a:cubicBezTo>
                    <a:pt x="666" y="98"/>
                    <a:pt x="525" y="0"/>
                    <a:pt x="37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14"/>
            <p:cNvSpPr/>
            <p:nvPr/>
          </p:nvSpPr>
          <p:spPr>
            <a:xfrm>
              <a:off x="1496811" y="1391236"/>
              <a:ext cx="43750" cy="41607"/>
            </a:xfrm>
            <a:custGeom>
              <a:avLst/>
              <a:gdLst/>
              <a:ahLst/>
              <a:cxnLst/>
              <a:rect l="l" t="t" r="r" b="b"/>
              <a:pathLst>
                <a:path w="592" h="563" extrusionOk="0">
                  <a:moveTo>
                    <a:pt x="238" y="1"/>
                  </a:moveTo>
                  <a:cubicBezTo>
                    <a:pt x="66" y="1"/>
                    <a:pt x="0" y="235"/>
                    <a:pt x="154" y="439"/>
                  </a:cubicBezTo>
                  <a:cubicBezTo>
                    <a:pt x="205" y="508"/>
                    <a:pt x="332" y="563"/>
                    <a:pt x="404" y="563"/>
                  </a:cubicBezTo>
                  <a:cubicBezTo>
                    <a:pt x="415" y="563"/>
                    <a:pt x="424" y="561"/>
                    <a:pt x="432" y="559"/>
                  </a:cubicBezTo>
                  <a:cubicBezTo>
                    <a:pt x="552" y="519"/>
                    <a:pt x="591" y="400"/>
                    <a:pt x="552" y="260"/>
                  </a:cubicBezTo>
                  <a:cubicBezTo>
                    <a:pt x="512" y="141"/>
                    <a:pt x="432" y="61"/>
                    <a:pt x="333" y="22"/>
                  </a:cubicBezTo>
                  <a:cubicBezTo>
                    <a:pt x="299" y="7"/>
                    <a:pt x="267" y="1"/>
                    <a:pt x="2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14"/>
            <p:cNvSpPr/>
            <p:nvPr/>
          </p:nvSpPr>
          <p:spPr>
            <a:xfrm>
              <a:off x="1412562" y="1502755"/>
              <a:ext cx="67695" cy="65108"/>
            </a:xfrm>
            <a:custGeom>
              <a:avLst/>
              <a:gdLst/>
              <a:ahLst/>
              <a:cxnLst/>
              <a:rect l="l" t="t" r="r" b="b"/>
              <a:pathLst>
                <a:path w="916" h="881" extrusionOk="0">
                  <a:moveTo>
                    <a:pt x="363" y="1"/>
                  </a:moveTo>
                  <a:cubicBezTo>
                    <a:pt x="122" y="1"/>
                    <a:pt x="0" y="200"/>
                    <a:pt x="100" y="482"/>
                  </a:cubicBezTo>
                  <a:cubicBezTo>
                    <a:pt x="159" y="641"/>
                    <a:pt x="279" y="781"/>
                    <a:pt x="438" y="840"/>
                  </a:cubicBezTo>
                  <a:cubicBezTo>
                    <a:pt x="499" y="868"/>
                    <a:pt x="559" y="881"/>
                    <a:pt x="613" y="881"/>
                  </a:cubicBezTo>
                  <a:cubicBezTo>
                    <a:pt x="717" y="881"/>
                    <a:pt x="804" y="832"/>
                    <a:pt x="856" y="741"/>
                  </a:cubicBezTo>
                  <a:cubicBezTo>
                    <a:pt x="896" y="681"/>
                    <a:pt x="916" y="562"/>
                    <a:pt x="896" y="462"/>
                  </a:cubicBezTo>
                  <a:cubicBezTo>
                    <a:pt x="856" y="283"/>
                    <a:pt x="677" y="64"/>
                    <a:pt x="518" y="25"/>
                  </a:cubicBezTo>
                  <a:cubicBezTo>
                    <a:pt x="462" y="8"/>
                    <a:pt x="410" y="1"/>
                    <a:pt x="3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14"/>
            <p:cNvSpPr/>
            <p:nvPr/>
          </p:nvSpPr>
          <p:spPr>
            <a:xfrm>
              <a:off x="1402289" y="1597424"/>
              <a:ext cx="66069" cy="66808"/>
            </a:xfrm>
            <a:custGeom>
              <a:avLst/>
              <a:gdLst/>
              <a:ahLst/>
              <a:cxnLst/>
              <a:rect l="l" t="t" r="r" b="b"/>
              <a:pathLst>
                <a:path w="894" h="904" extrusionOk="0">
                  <a:moveTo>
                    <a:pt x="287" y="1"/>
                  </a:moveTo>
                  <a:cubicBezTo>
                    <a:pt x="225" y="1"/>
                    <a:pt x="166" y="22"/>
                    <a:pt x="119" y="57"/>
                  </a:cubicBezTo>
                  <a:cubicBezTo>
                    <a:pt x="80" y="97"/>
                    <a:pt x="60" y="116"/>
                    <a:pt x="40" y="216"/>
                  </a:cubicBezTo>
                  <a:cubicBezTo>
                    <a:pt x="0" y="495"/>
                    <a:pt x="159" y="753"/>
                    <a:pt x="398" y="873"/>
                  </a:cubicBezTo>
                  <a:cubicBezTo>
                    <a:pt x="451" y="894"/>
                    <a:pt x="502" y="904"/>
                    <a:pt x="549" y="904"/>
                  </a:cubicBezTo>
                  <a:cubicBezTo>
                    <a:pt x="764" y="904"/>
                    <a:pt x="894" y="696"/>
                    <a:pt x="796" y="435"/>
                  </a:cubicBezTo>
                  <a:cubicBezTo>
                    <a:pt x="736" y="256"/>
                    <a:pt x="597" y="116"/>
                    <a:pt x="418" y="37"/>
                  </a:cubicBezTo>
                  <a:cubicBezTo>
                    <a:pt x="376" y="12"/>
                    <a:pt x="331" y="1"/>
                    <a:pt x="28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14"/>
            <p:cNvSpPr/>
            <p:nvPr/>
          </p:nvSpPr>
          <p:spPr>
            <a:xfrm>
              <a:off x="1334595" y="1777451"/>
              <a:ext cx="54466" cy="57644"/>
            </a:xfrm>
            <a:custGeom>
              <a:avLst/>
              <a:gdLst/>
              <a:ahLst/>
              <a:cxnLst/>
              <a:rect l="l" t="t" r="r" b="b"/>
              <a:pathLst>
                <a:path w="737" h="780" extrusionOk="0">
                  <a:moveTo>
                    <a:pt x="289" y="0"/>
                  </a:moveTo>
                  <a:cubicBezTo>
                    <a:pt x="190" y="0"/>
                    <a:pt x="107" y="40"/>
                    <a:pt x="80" y="108"/>
                  </a:cubicBezTo>
                  <a:cubicBezTo>
                    <a:pt x="80" y="128"/>
                    <a:pt x="61" y="187"/>
                    <a:pt x="41" y="227"/>
                  </a:cubicBezTo>
                  <a:cubicBezTo>
                    <a:pt x="1" y="347"/>
                    <a:pt x="61" y="546"/>
                    <a:pt x="180" y="665"/>
                  </a:cubicBezTo>
                  <a:cubicBezTo>
                    <a:pt x="264" y="740"/>
                    <a:pt x="345" y="780"/>
                    <a:pt x="420" y="780"/>
                  </a:cubicBezTo>
                  <a:cubicBezTo>
                    <a:pt x="505" y="780"/>
                    <a:pt x="584" y="730"/>
                    <a:pt x="657" y="625"/>
                  </a:cubicBezTo>
                  <a:cubicBezTo>
                    <a:pt x="717" y="526"/>
                    <a:pt x="737" y="466"/>
                    <a:pt x="717" y="366"/>
                  </a:cubicBezTo>
                  <a:cubicBezTo>
                    <a:pt x="697" y="227"/>
                    <a:pt x="578" y="88"/>
                    <a:pt x="439" y="28"/>
                  </a:cubicBezTo>
                  <a:cubicBezTo>
                    <a:pt x="388" y="9"/>
                    <a:pt x="337" y="0"/>
                    <a:pt x="28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14"/>
            <p:cNvSpPr/>
            <p:nvPr/>
          </p:nvSpPr>
          <p:spPr>
            <a:xfrm>
              <a:off x="1283158" y="1416289"/>
              <a:ext cx="79445" cy="86466"/>
            </a:xfrm>
            <a:custGeom>
              <a:avLst/>
              <a:gdLst/>
              <a:ahLst/>
              <a:cxnLst/>
              <a:rect l="l" t="t" r="r" b="b"/>
              <a:pathLst>
                <a:path w="1075" h="1170" extrusionOk="0">
                  <a:moveTo>
                    <a:pt x="359" y="1"/>
                  </a:moveTo>
                  <a:cubicBezTo>
                    <a:pt x="160" y="1"/>
                    <a:pt x="20" y="140"/>
                    <a:pt x="20" y="359"/>
                  </a:cubicBezTo>
                  <a:cubicBezTo>
                    <a:pt x="0" y="538"/>
                    <a:pt x="40" y="657"/>
                    <a:pt x="140" y="817"/>
                  </a:cubicBezTo>
                  <a:cubicBezTo>
                    <a:pt x="239" y="976"/>
                    <a:pt x="339" y="1055"/>
                    <a:pt x="478" y="1115"/>
                  </a:cubicBezTo>
                  <a:cubicBezTo>
                    <a:pt x="558" y="1152"/>
                    <a:pt x="633" y="1169"/>
                    <a:pt x="702" y="1169"/>
                  </a:cubicBezTo>
                  <a:cubicBezTo>
                    <a:pt x="820" y="1169"/>
                    <a:pt x="920" y="1116"/>
                    <a:pt x="995" y="1016"/>
                  </a:cubicBezTo>
                  <a:cubicBezTo>
                    <a:pt x="1035" y="956"/>
                    <a:pt x="1055" y="916"/>
                    <a:pt x="1055" y="817"/>
                  </a:cubicBezTo>
                  <a:cubicBezTo>
                    <a:pt x="1075" y="697"/>
                    <a:pt x="1075" y="657"/>
                    <a:pt x="1035" y="558"/>
                  </a:cubicBezTo>
                  <a:cubicBezTo>
                    <a:pt x="995" y="419"/>
                    <a:pt x="896" y="260"/>
                    <a:pt x="796" y="160"/>
                  </a:cubicBezTo>
                  <a:cubicBezTo>
                    <a:pt x="677" y="61"/>
                    <a:pt x="498" y="1"/>
                    <a:pt x="3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14"/>
            <p:cNvSpPr/>
            <p:nvPr/>
          </p:nvSpPr>
          <p:spPr>
            <a:xfrm>
              <a:off x="1239039" y="1561803"/>
              <a:ext cx="76563" cy="78189"/>
            </a:xfrm>
            <a:custGeom>
              <a:avLst/>
              <a:gdLst/>
              <a:ahLst/>
              <a:cxnLst/>
              <a:rect l="l" t="t" r="r" b="b"/>
              <a:pathLst>
                <a:path w="1036" h="1058" extrusionOk="0">
                  <a:moveTo>
                    <a:pt x="431" y="0"/>
                  </a:moveTo>
                  <a:cubicBezTo>
                    <a:pt x="420" y="0"/>
                    <a:pt x="409" y="1"/>
                    <a:pt x="398" y="2"/>
                  </a:cubicBezTo>
                  <a:cubicBezTo>
                    <a:pt x="319" y="2"/>
                    <a:pt x="160" y="81"/>
                    <a:pt x="100" y="181"/>
                  </a:cubicBezTo>
                  <a:cubicBezTo>
                    <a:pt x="1" y="300"/>
                    <a:pt x="20" y="519"/>
                    <a:pt x="120" y="718"/>
                  </a:cubicBezTo>
                  <a:cubicBezTo>
                    <a:pt x="233" y="906"/>
                    <a:pt x="451" y="1058"/>
                    <a:pt x="626" y="1058"/>
                  </a:cubicBezTo>
                  <a:cubicBezTo>
                    <a:pt x="637" y="1058"/>
                    <a:pt x="647" y="1057"/>
                    <a:pt x="657" y="1056"/>
                  </a:cubicBezTo>
                  <a:cubicBezTo>
                    <a:pt x="757" y="1036"/>
                    <a:pt x="796" y="1016"/>
                    <a:pt x="896" y="917"/>
                  </a:cubicBezTo>
                  <a:cubicBezTo>
                    <a:pt x="995" y="837"/>
                    <a:pt x="1015" y="778"/>
                    <a:pt x="1035" y="658"/>
                  </a:cubicBezTo>
                  <a:cubicBezTo>
                    <a:pt x="1035" y="579"/>
                    <a:pt x="1035" y="519"/>
                    <a:pt x="1015" y="459"/>
                  </a:cubicBezTo>
                  <a:cubicBezTo>
                    <a:pt x="920" y="212"/>
                    <a:pt x="679" y="0"/>
                    <a:pt x="4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5" name="Google Shape;1125;p14"/>
          <p:cNvGrpSpPr/>
          <p:nvPr/>
        </p:nvGrpSpPr>
        <p:grpSpPr>
          <a:xfrm>
            <a:off x="872579" y="2881252"/>
            <a:ext cx="7396781" cy="2122829"/>
            <a:chOff x="872579" y="2881252"/>
            <a:chExt cx="7396781" cy="2122829"/>
          </a:xfrm>
        </p:grpSpPr>
        <p:grpSp>
          <p:nvGrpSpPr>
            <p:cNvPr id="1126" name="Google Shape;1126;p14"/>
            <p:cNvGrpSpPr/>
            <p:nvPr/>
          </p:nvGrpSpPr>
          <p:grpSpPr>
            <a:xfrm>
              <a:off x="933400" y="3795585"/>
              <a:ext cx="7277175" cy="675466"/>
              <a:chOff x="933416" y="2961528"/>
              <a:chExt cx="7277175" cy="1509422"/>
            </a:xfrm>
          </p:grpSpPr>
          <p:sp>
            <p:nvSpPr>
              <p:cNvPr id="1127" name="Google Shape;1127;p14"/>
              <p:cNvSpPr/>
              <p:nvPr/>
            </p:nvSpPr>
            <p:spPr>
              <a:xfrm>
                <a:off x="933416" y="2961528"/>
                <a:ext cx="7277175" cy="1374550"/>
              </a:xfrm>
              <a:custGeom>
                <a:avLst/>
                <a:gdLst/>
                <a:ahLst/>
                <a:cxnLst/>
                <a:rect l="l" t="t" r="r" b="b"/>
                <a:pathLst>
                  <a:path w="291087" h="54982" extrusionOk="0">
                    <a:moveTo>
                      <a:pt x="258" y="15340"/>
                    </a:moveTo>
                    <a:cubicBezTo>
                      <a:pt x="-2001" y="8100"/>
                      <a:pt x="10973" y="3234"/>
                      <a:pt x="23890" y="2481"/>
                    </a:cubicBezTo>
                    <a:cubicBezTo>
                      <a:pt x="36807" y="1728"/>
                      <a:pt x="58702" y="11228"/>
                      <a:pt x="77758" y="10822"/>
                    </a:cubicBezTo>
                    <a:cubicBezTo>
                      <a:pt x="96815" y="10417"/>
                      <a:pt x="113554" y="-821"/>
                      <a:pt x="138229" y="48"/>
                    </a:cubicBezTo>
                    <a:cubicBezTo>
                      <a:pt x="162904" y="917"/>
                      <a:pt x="201597" y="16035"/>
                      <a:pt x="225808" y="16035"/>
                    </a:cubicBezTo>
                    <a:cubicBezTo>
                      <a:pt x="250020" y="16035"/>
                      <a:pt x="273246" y="-879"/>
                      <a:pt x="283498" y="48"/>
                    </a:cubicBezTo>
                    <a:cubicBezTo>
                      <a:pt x="293750" y="975"/>
                      <a:pt x="292129" y="12676"/>
                      <a:pt x="287321" y="21596"/>
                    </a:cubicBezTo>
                    <a:cubicBezTo>
                      <a:pt x="282514" y="30516"/>
                      <a:pt x="296299" y="49515"/>
                      <a:pt x="254653" y="53569"/>
                    </a:cubicBezTo>
                    <a:cubicBezTo>
                      <a:pt x="213007" y="57624"/>
                      <a:pt x="79843" y="52295"/>
                      <a:pt x="37444" y="45923"/>
                    </a:cubicBezTo>
                    <a:cubicBezTo>
                      <a:pt x="-4955" y="39552"/>
                      <a:pt x="2517" y="22580"/>
                      <a:pt x="258" y="15340"/>
                    </a:cubicBezTo>
                    <a:close/>
                  </a:path>
                </a:pathLst>
              </a:custGeom>
              <a:solidFill>
                <a:schemeClr val="accent5"/>
              </a:solidFill>
              <a:ln>
                <a:noFill/>
              </a:ln>
            </p:spPr>
          </p:sp>
          <p:sp>
            <p:nvSpPr>
              <p:cNvPr id="1128" name="Google Shape;1128;p14"/>
              <p:cNvSpPr/>
              <p:nvPr/>
            </p:nvSpPr>
            <p:spPr>
              <a:xfrm>
                <a:off x="947025" y="3310250"/>
                <a:ext cx="7251900" cy="11607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29" name="Google Shape;1129;p14"/>
            <p:cNvSpPr/>
            <p:nvPr/>
          </p:nvSpPr>
          <p:spPr>
            <a:xfrm rot="3206269">
              <a:off x="5927183" y="3090543"/>
              <a:ext cx="1378921" cy="1704246"/>
            </a:xfrm>
            <a:custGeom>
              <a:avLst/>
              <a:gdLst/>
              <a:ahLst/>
              <a:cxnLst/>
              <a:rect l="l" t="t" r="r" b="b"/>
              <a:pathLst>
                <a:path w="26881" h="33222" extrusionOk="0">
                  <a:moveTo>
                    <a:pt x="9335" y="18405"/>
                  </a:moveTo>
                  <a:cubicBezTo>
                    <a:pt x="9327" y="18416"/>
                    <a:pt x="9319" y="18428"/>
                    <a:pt x="9312" y="18439"/>
                  </a:cubicBezTo>
                  <a:cubicBezTo>
                    <a:pt x="9319" y="18429"/>
                    <a:pt x="9327" y="18417"/>
                    <a:pt x="9335" y="18405"/>
                  </a:cubicBezTo>
                  <a:close/>
                  <a:moveTo>
                    <a:pt x="8914" y="18817"/>
                  </a:moveTo>
                  <a:lnTo>
                    <a:pt x="8914" y="18817"/>
                  </a:lnTo>
                  <a:cubicBezTo>
                    <a:pt x="8904" y="18836"/>
                    <a:pt x="8895" y="18854"/>
                    <a:pt x="8887" y="18871"/>
                  </a:cubicBezTo>
                  <a:lnTo>
                    <a:pt x="8887" y="18871"/>
                  </a:lnTo>
                  <a:lnTo>
                    <a:pt x="8914" y="18817"/>
                  </a:lnTo>
                  <a:close/>
                  <a:moveTo>
                    <a:pt x="7761" y="25656"/>
                  </a:moveTo>
                  <a:lnTo>
                    <a:pt x="7760" y="25661"/>
                  </a:lnTo>
                  <a:cubicBezTo>
                    <a:pt x="7760" y="25660"/>
                    <a:pt x="7761" y="25658"/>
                    <a:pt x="7761" y="25656"/>
                  </a:cubicBezTo>
                  <a:close/>
                  <a:moveTo>
                    <a:pt x="7641" y="25801"/>
                  </a:moveTo>
                  <a:lnTo>
                    <a:pt x="7641" y="25801"/>
                  </a:lnTo>
                  <a:cubicBezTo>
                    <a:pt x="7633" y="25805"/>
                    <a:pt x="7626" y="25810"/>
                    <a:pt x="7619" y="25814"/>
                  </a:cubicBezTo>
                  <a:lnTo>
                    <a:pt x="7619" y="25814"/>
                  </a:lnTo>
                  <a:cubicBezTo>
                    <a:pt x="7626" y="25811"/>
                    <a:pt x="7633" y="25807"/>
                    <a:pt x="7641" y="25801"/>
                  </a:cubicBezTo>
                  <a:close/>
                  <a:moveTo>
                    <a:pt x="2945" y="27653"/>
                  </a:moveTo>
                  <a:cubicBezTo>
                    <a:pt x="2938" y="27674"/>
                    <a:pt x="2932" y="27694"/>
                    <a:pt x="2925" y="27711"/>
                  </a:cubicBezTo>
                  <a:cubicBezTo>
                    <a:pt x="2934" y="27689"/>
                    <a:pt x="2941" y="27670"/>
                    <a:pt x="2945" y="27653"/>
                  </a:cubicBezTo>
                  <a:close/>
                  <a:moveTo>
                    <a:pt x="3400" y="31173"/>
                  </a:moveTo>
                  <a:cubicBezTo>
                    <a:pt x="3395" y="31179"/>
                    <a:pt x="3389" y="31186"/>
                    <a:pt x="3383" y="31192"/>
                  </a:cubicBezTo>
                  <a:cubicBezTo>
                    <a:pt x="3389" y="31186"/>
                    <a:pt x="3395" y="31180"/>
                    <a:pt x="3400" y="31173"/>
                  </a:cubicBezTo>
                  <a:close/>
                  <a:moveTo>
                    <a:pt x="2686" y="31829"/>
                  </a:moveTo>
                  <a:cubicBezTo>
                    <a:pt x="2666" y="31909"/>
                    <a:pt x="2587" y="31988"/>
                    <a:pt x="2468" y="32068"/>
                  </a:cubicBezTo>
                  <a:cubicBezTo>
                    <a:pt x="2507" y="31968"/>
                    <a:pt x="2587" y="31889"/>
                    <a:pt x="2686" y="31829"/>
                  </a:cubicBezTo>
                  <a:close/>
                  <a:moveTo>
                    <a:pt x="2249" y="31929"/>
                  </a:moveTo>
                  <a:cubicBezTo>
                    <a:pt x="2288" y="31968"/>
                    <a:pt x="2308" y="32048"/>
                    <a:pt x="2288" y="32147"/>
                  </a:cubicBezTo>
                  <a:cubicBezTo>
                    <a:pt x="2229" y="32187"/>
                    <a:pt x="2149" y="32227"/>
                    <a:pt x="2090" y="32247"/>
                  </a:cubicBezTo>
                  <a:cubicBezTo>
                    <a:pt x="2090" y="32207"/>
                    <a:pt x="2090" y="32187"/>
                    <a:pt x="2090" y="32147"/>
                  </a:cubicBezTo>
                  <a:cubicBezTo>
                    <a:pt x="2149" y="32088"/>
                    <a:pt x="2189" y="32008"/>
                    <a:pt x="2249" y="31929"/>
                  </a:cubicBezTo>
                  <a:close/>
                  <a:moveTo>
                    <a:pt x="25318" y="0"/>
                  </a:moveTo>
                  <a:cubicBezTo>
                    <a:pt x="25303" y="0"/>
                    <a:pt x="25289" y="5"/>
                    <a:pt x="25269" y="15"/>
                  </a:cubicBezTo>
                  <a:cubicBezTo>
                    <a:pt x="25265" y="11"/>
                    <a:pt x="25261" y="10"/>
                    <a:pt x="25257" y="10"/>
                  </a:cubicBezTo>
                  <a:cubicBezTo>
                    <a:pt x="25241" y="10"/>
                    <a:pt x="25225" y="39"/>
                    <a:pt x="25209" y="55"/>
                  </a:cubicBezTo>
                  <a:lnTo>
                    <a:pt x="25149" y="115"/>
                  </a:lnTo>
                  <a:cubicBezTo>
                    <a:pt x="25070" y="214"/>
                    <a:pt x="24990" y="333"/>
                    <a:pt x="24911" y="473"/>
                  </a:cubicBezTo>
                  <a:cubicBezTo>
                    <a:pt x="24897" y="478"/>
                    <a:pt x="24887" y="481"/>
                    <a:pt x="24880" y="481"/>
                  </a:cubicBezTo>
                  <a:cubicBezTo>
                    <a:pt x="24814" y="481"/>
                    <a:pt x="25002" y="254"/>
                    <a:pt x="24930" y="254"/>
                  </a:cubicBezTo>
                  <a:cubicBezTo>
                    <a:pt x="24791" y="532"/>
                    <a:pt x="24632" y="711"/>
                    <a:pt x="24274" y="1010"/>
                  </a:cubicBezTo>
                  <a:lnTo>
                    <a:pt x="24294" y="930"/>
                  </a:lnTo>
                  <a:lnTo>
                    <a:pt x="24294" y="930"/>
                  </a:lnTo>
                  <a:cubicBezTo>
                    <a:pt x="24035" y="1209"/>
                    <a:pt x="23936" y="1308"/>
                    <a:pt x="23796" y="1448"/>
                  </a:cubicBezTo>
                  <a:cubicBezTo>
                    <a:pt x="23657" y="1587"/>
                    <a:pt x="23518" y="1706"/>
                    <a:pt x="23379" y="1806"/>
                  </a:cubicBezTo>
                  <a:cubicBezTo>
                    <a:pt x="23100" y="2044"/>
                    <a:pt x="22821" y="2283"/>
                    <a:pt x="22423" y="2641"/>
                  </a:cubicBezTo>
                  <a:lnTo>
                    <a:pt x="22563" y="2681"/>
                  </a:lnTo>
                  <a:cubicBezTo>
                    <a:pt x="22404" y="2840"/>
                    <a:pt x="22344" y="2840"/>
                    <a:pt x="22244" y="2900"/>
                  </a:cubicBezTo>
                  <a:cubicBezTo>
                    <a:pt x="22237" y="2956"/>
                    <a:pt x="22247" y="2978"/>
                    <a:pt x="22268" y="2978"/>
                  </a:cubicBezTo>
                  <a:cubicBezTo>
                    <a:pt x="22344" y="2978"/>
                    <a:pt x="22566" y="2682"/>
                    <a:pt x="22650" y="2682"/>
                  </a:cubicBezTo>
                  <a:cubicBezTo>
                    <a:pt x="22673" y="2682"/>
                    <a:pt x="22686" y="2705"/>
                    <a:pt x="22682" y="2761"/>
                  </a:cubicBezTo>
                  <a:cubicBezTo>
                    <a:pt x="22291" y="2800"/>
                    <a:pt x="21593" y="3896"/>
                    <a:pt x="21248" y="3896"/>
                  </a:cubicBezTo>
                  <a:cubicBezTo>
                    <a:pt x="21241" y="3896"/>
                    <a:pt x="21236" y="3896"/>
                    <a:pt x="21230" y="3895"/>
                  </a:cubicBezTo>
                  <a:lnTo>
                    <a:pt x="21230" y="3895"/>
                  </a:lnTo>
                  <a:cubicBezTo>
                    <a:pt x="20991" y="4153"/>
                    <a:pt x="21389" y="3915"/>
                    <a:pt x="21150" y="4173"/>
                  </a:cubicBezTo>
                  <a:lnTo>
                    <a:pt x="21031" y="4193"/>
                  </a:lnTo>
                  <a:lnTo>
                    <a:pt x="21051" y="4333"/>
                  </a:lnTo>
                  <a:cubicBezTo>
                    <a:pt x="20922" y="4447"/>
                    <a:pt x="20814" y="4489"/>
                    <a:pt x="20741" y="4489"/>
                  </a:cubicBezTo>
                  <a:cubicBezTo>
                    <a:pt x="20712" y="4489"/>
                    <a:pt x="20689" y="4483"/>
                    <a:pt x="20673" y="4472"/>
                  </a:cubicBezTo>
                  <a:cubicBezTo>
                    <a:pt x="20712" y="4432"/>
                    <a:pt x="20772" y="4333"/>
                    <a:pt x="20812" y="4293"/>
                  </a:cubicBezTo>
                  <a:lnTo>
                    <a:pt x="20812" y="4293"/>
                  </a:lnTo>
                  <a:cubicBezTo>
                    <a:pt x="20553" y="4432"/>
                    <a:pt x="20295" y="4870"/>
                    <a:pt x="20195" y="4989"/>
                  </a:cubicBezTo>
                  <a:lnTo>
                    <a:pt x="20434" y="4790"/>
                  </a:lnTo>
                  <a:lnTo>
                    <a:pt x="20434" y="4790"/>
                  </a:lnTo>
                  <a:cubicBezTo>
                    <a:pt x="20135" y="5168"/>
                    <a:pt x="19777" y="5566"/>
                    <a:pt x="19419" y="5964"/>
                  </a:cubicBezTo>
                  <a:cubicBezTo>
                    <a:pt x="19081" y="6362"/>
                    <a:pt x="18743" y="6780"/>
                    <a:pt x="18504" y="7178"/>
                  </a:cubicBezTo>
                  <a:lnTo>
                    <a:pt x="18584" y="7178"/>
                  </a:lnTo>
                  <a:cubicBezTo>
                    <a:pt x="18205" y="7775"/>
                    <a:pt x="18166" y="7556"/>
                    <a:pt x="17708" y="8192"/>
                  </a:cubicBezTo>
                  <a:lnTo>
                    <a:pt x="17708" y="8153"/>
                  </a:lnTo>
                  <a:cubicBezTo>
                    <a:pt x="17648" y="8312"/>
                    <a:pt x="17549" y="8491"/>
                    <a:pt x="17410" y="8650"/>
                  </a:cubicBezTo>
                  <a:cubicBezTo>
                    <a:pt x="17422" y="8607"/>
                    <a:pt x="17414" y="8592"/>
                    <a:pt x="17394" y="8592"/>
                  </a:cubicBezTo>
                  <a:cubicBezTo>
                    <a:pt x="17345" y="8592"/>
                    <a:pt x="17221" y="8689"/>
                    <a:pt x="17174" y="8689"/>
                  </a:cubicBezTo>
                  <a:cubicBezTo>
                    <a:pt x="17152" y="8689"/>
                    <a:pt x="17146" y="8669"/>
                    <a:pt x="17171" y="8610"/>
                  </a:cubicBezTo>
                  <a:lnTo>
                    <a:pt x="17171" y="8610"/>
                  </a:lnTo>
                  <a:cubicBezTo>
                    <a:pt x="16773" y="9267"/>
                    <a:pt x="16992" y="8968"/>
                    <a:pt x="16833" y="9486"/>
                  </a:cubicBezTo>
                  <a:lnTo>
                    <a:pt x="16693" y="9525"/>
                  </a:lnTo>
                  <a:cubicBezTo>
                    <a:pt x="16634" y="9705"/>
                    <a:pt x="16673" y="9744"/>
                    <a:pt x="16435" y="10063"/>
                  </a:cubicBezTo>
                  <a:cubicBezTo>
                    <a:pt x="16479" y="9968"/>
                    <a:pt x="16467" y="9943"/>
                    <a:pt x="16435" y="9943"/>
                  </a:cubicBezTo>
                  <a:cubicBezTo>
                    <a:pt x="16401" y="9943"/>
                    <a:pt x="16346" y="9970"/>
                    <a:pt x="16311" y="9970"/>
                  </a:cubicBezTo>
                  <a:cubicBezTo>
                    <a:pt x="16274" y="9970"/>
                    <a:pt x="16260" y="9941"/>
                    <a:pt x="16315" y="9824"/>
                  </a:cubicBezTo>
                  <a:lnTo>
                    <a:pt x="16315" y="9824"/>
                  </a:lnTo>
                  <a:cubicBezTo>
                    <a:pt x="15619" y="10321"/>
                    <a:pt x="15718" y="10898"/>
                    <a:pt x="15221" y="10998"/>
                  </a:cubicBezTo>
                  <a:cubicBezTo>
                    <a:pt x="15217" y="11091"/>
                    <a:pt x="15239" y="11128"/>
                    <a:pt x="15275" y="11128"/>
                  </a:cubicBezTo>
                  <a:cubicBezTo>
                    <a:pt x="15398" y="11128"/>
                    <a:pt x="15690" y="10710"/>
                    <a:pt x="15709" y="10710"/>
                  </a:cubicBezTo>
                  <a:cubicBezTo>
                    <a:pt x="15712" y="10710"/>
                    <a:pt x="15709" y="10719"/>
                    <a:pt x="15699" y="10739"/>
                  </a:cubicBezTo>
                  <a:cubicBezTo>
                    <a:pt x="15713" y="10733"/>
                    <a:pt x="15725" y="10730"/>
                    <a:pt x="15735" y="10730"/>
                  </a:cubicBezTo>
                  <a:cubicBezTo>
                    <a:pt x="15842" y="10730"/>
                    <a:pt x="15644" y="11112"/>
                    <a:pt x="15480" y="11276"/>
                  </a:cubicBezTo>
                  <a:cubicBezTo>
                    <a:pt x="15321" y="11475"/>
                    <a:pt x="14942" y="11416"/>
                    <a:pt x="14525" y="11933"/>
                  </a:cubicBezTo>
                  <a:cubicBezTo>
                    <a:pt x="14564" y="11873"/>
                    <a:pt x="14564" y="11873"/>
                    <a:pt x="14604" y="11814"/>
                  </a:cubicBezTo>
                  <a:lnTo>
                    <a:pt x="14604" y="11814"/>
                  </a:lnTo>
                  <a:cubicBezTo>
                    <a:pt x="14385" y="11973"/>
                    <a:pt x="14365" y="12251"/>
                    <a:pt x="14087" y="12410"/>
                  </a:cubicBezTo>
                  <a:cubicBezTo>
                    <a:pt x="14107" y="12649"/>
                    <a:pt x="13848" y="12709"/>
                    <a:pt x="13968" y="12888"/>
                  </a:cubicBezTo>
                  <a:lnTo>
                    <a:pt x="14306" y="12391"/>
                  </a:lnTo>
                  <a:lnTo>
                    <a:pt x="14306" y="12391"/>
                  </a:lnTo>
                  <a:cubicBezTo>
                    <a:pt x="14147" y="12689"/>
                    <a:pt x="14127" y="13087"/>
                    <a:pt x="13689" y="13465"/>
                  </a:cubicBezTo>
                  <a:cubicBezTo>
                    <a:pt x="13689" y="13405"/>
                    <a:pt x="13749" y="13226"/>
                    <a:pt x="13789" y="13127"/>
                  </a:cubicBezTo>
                  <a:lnTo>
                    <a:pt x="13789" y="13127"/>
                  </a:lnTo>
                  <a:cubicBezTo>
                    <a:pt x="13649" y="13206"/>
                    <a:pt x="13629" y="13405"/>
                    <a:pt x="13470" y="13485"/>
                  </a:cubicBezTo>
                  <a:cubicBezTo>
                    <a:pt x="13351" y="13326"/>
                    <a:pt x="13888" y="12888"/>
                    <a:pt x="13987" y="12490"/>
                  </a:cubicBezTo>
                  <a:lnTo>
                    <a:pt x="13987" y="12490"/>
                  </a:lnTo>
                  <a:cubicBezTo>
                    <a:pt x="13846" y="12569"/>
                    <a:pt x="13741" y="12935"/>
                    <a:pt x="13674" y="12935"/>
                  </a:cubicBezTo>
                  <a:cubicBezTo>
                    <a:pt x="13657" y="12935"/>
                    <a:pt x="13642" y="12910"/>
                    <a:pt x="13629" y="12848"/>
                  </a:cubicBezTo>
                  <a:lnTo>
                    <a:pt x="13629" y="12848"/>
                  </a:lnTo>
                  <a:cubicBezTo>
                    <a:pt x="13689" y="13246"/>
                    <a:pt x="13192" y="13346"/>
                    <a:pt x="13092" y="13823"/>
                  </a:cubicBezTo>
                  <a:lnTo>
                    <a:pt x="13013" y="13724"/>
                  </a:lnTo>
                  <a:cubicBezTo>
                    <a:pt x="12993" y="13803"/>
                    <a:pt x="12933" y="13942"/>
                    <a:pt x="12853" y="14042"/>
                  </a:cubicBezTo>
                  <a:lnTo>
                    <a:pt x="12873" y="13763"/>
                  </a:lnTo>
                  <a:lnTo>
                    <a:pt x="12873" y="13763"/>
                  </a:lnTo>
                  <a:cubicBezTo>
                    <a:pt x="12754" y="14141"/>
                    <a:pt x="12356" y="14241"/>
                    <a:pt x="12197" y="14559"/>
                  </a:cubicBezTo>
                  <a:cubicBezTo>
                    <a:pt x="12360" y="14344"/>
                    <a:pt x="12432" y="14284"/>
                    <a:pt x="12472" y="14284"/>
                  </a:cubicBezTo>
                  <a:cubicBezTo>
                    <a:pt x="12521" y="14284"/>
                    <a:pt x="12519" y="14379"/>
                    <a:pt x="12584" y="14379"/>
                  </a:cubicBezTo>
                  <a:cubicBezTo>
                    <a:pt x="12605" y="14379"/>
                    <a:pt x="12634" y="14368"/>
                    <a:pt x="12674" y="14340"/>
                  </a:cubicBezTo>
                  <a:lnTo>
                    <a:pt x="12674" y="14340"/>
                  </a:lnTo>
                  <a:cubicBezTo>
                    <a:pt x="12256" y="15136"/>
                    <a:pt x="12097" y="14559"/>
                    <a:pt x="11560" y="15335"/>
                  </a:cubicBezTo>
                  <a:cubicBezTo>
                    <a:pt x="11629" y="15252"/>
                    <a:pt x="11766" y="15140"/>
                    <a:pt x="11816" y="15140"/>
                  </a:cubicBezTo>
                  <a:cubicBezTo>
                    <a:pt x="11838" y="15140"/>
                    <a:pt x="11843" y="15161"/>
                    <a:pt x="11819" y="15216"/>
                  </a:cubicBezTo>
                  <a:cubicBezTo>
                    <a:pt x="11699" y="15355"/>
                    <a:pt x="11500" y="15534"/>
                    <a:pt x="11381" y="15574"/>
                  </a:cubicBezTo>
                  <a:cubicBezTo>
                    <a:pt x="11241" y="15780"/>
                    <a:pt x="11227" y="15833"/>
                    <a:pt x="11259" y="15833"/>
                  </a:cubicBezTo>
                  <a:cubicBezTo>
                    <a:pt x="11293" y="15833"/>
                    <a:pt x="11384" y="15769"/>
                    <a:pt x="11428" y="15769"/>
                  </a:cubicBezTo>
                  <a:cubicBezTo>
                    <a:pt x="11453" y="15769"/>
                    <a:pt x="11463" y="15789"/>
                    <a:pt x="11441" y="15852"/>
                  </a:cubicBezTo>
                  <a:cubicBezTo>
                    <a:pt x="11182" y="15932"/>
                    <a:pt x="11282" y="16151"/>
                    <a:pt x="11142" y="16410"/>
                  </a:cubicBezTo>
                  <a:lnTo>
                    <a:pt x="11043" y="16330"/>
                  </a:lnTo>
                  <a:lnTo>
                    <a:pt x="11043" y="16330"/>
                  </a:lnTo>
                  <a:cubicBezTo>
                    <a:pt x="10526" y="16887"/>
                    <a:pt x="11142" y="16648"/>
                    <a:pt x="10645" y="17146"/>
                  </a:cubicBezTo>
                  <a:lnTo>
                    <a:pt x="10685" y="16807"/>
                  </a:lnTo>
                  <a:lnTo>
                    <a:pt x="10685" y="16807"/>
                  </a:lnTo>
                  <a:lnTo>
                    <a:pt x="10506" y="17106"/>
                  </a:lnTo>
                  <a:lnTo>
                    <a:pt x="10426" y="16967"/>
                  </a:lnTo>
                  <a:cubicBezTo>
                    <a:pt x="10287" y="17345"/>
                    <a:pt x="10187" y="17424"/>
                    <a:pt x="9929" y="17703"/>
                  </a:cubicBezTo>
                  <a:cubicBezTo>
                    <a:pt x="9934" y="17702"/>
                    <a:pt x="9939" y="17701"/>
                    <a:pt x="9945" y="17701"/>
                  </a:cubicBezTo>
                  <a:cubicBezTo>
                    <a:pt x="10051" y="17701"/>
                    <a:pt x="10079" y="17894"/>
                    <a:pt x="9889" y="18141"/>
                  </a:cubicBezTo>
                  <a:cubicBezTo>
                    <a:pt x="9848" y="18169"/>
                    <a:pt x="9823" y="18179"/>
                    <a:pt x="9807" y="18179"/>
                  </a:cubicBezTo>
                  <a:cubicBezTo>
                    <a:pt x="9778" y="18179"/>
                    <a:pt x="9778" y="18150"/>
                    <a:pt x="9766" y="18150"/>
                  </a:cubicBezTo>
                  <a:cubicBezTo>
                    <a:pt x="9751" y="18150"/>
                    <a:pt x="9721" y="18189"/>
                    <a:pt x="9610" y="18359"/>
                  </a:cubicBezTo>
                  <a:cubicBezTo>
                    <a:pt x="9610" y="18240"/>
                    <a:pt x="9590" y="18081"/>
                    <a:pt x="9809" y="17981"/>
                  </a:cubicBezTo>
                  <a:cubicBezTo>
                    <a:pt x="9789" y="17942"/>
                    <a:pt x="9809" y="17842"/>
                    <a:pt x="9789" y="17802"/>
                  </a:cubicBezTo>
                  <a:cubicBezTo>
                    <a:pt x="9587" y="17931"/>
                    <a:pt x="9435" y="18248"/>
                    <a:pt x="9335" y="18405"/>
                  </a:cubicBezTo>
                  <a:lnTo>
                    <a:pt x="9335" y="18405"/>
                  </a:lnTo>
                  <a:cubicBezTo>
                    <a:pt x="9367" y="18358"/>
                    <a:pt x="9399" y="18316"/>
                    <a:pt x="9431" y="18300"/>
                  </a:cubicBezTo>
                  <a:lnTo>
                    <a:pt x="9431" y="18300"/>
                  </a:lnTo>
                  <a:lnTo>
                    <a:pt x="9173" y="18956"/>
                  </a:lnTo>
                  <a:cubicBezTo>
                    <a:pt x="9151" y="18969"/>
                    <a:pt x="9136" y="18974"/>
                    <a:pt x="9124" y="18974"/>
                  </a:cubicBezTo>
                  <a:cubicBezTo>
                    <a:pt x="9082" y="18974"/>
                    <a:pt x="9097" y="18900"/>
                    <a:pt x="9113" y="18837"/>
                  </a:cubicBezTo>
                  <a:lnTo>
                    <a:pt x="9113" y="18837"/>
                  </a:lnTo>
                  <a:cubicBezTo>
                    <a:pt x="9033" y="18956"/>
                    <a:pt x="9033" y="19076"/>
                    <a:pt x="8914" y="19235"/>
                  </a:cubicBezTo>
                  <a:cubicBezTo>
                    <a:pt x="8877" y="19143"/>
                    <a:pt x="8789" y="19085"/>
                    <a:pt x="8887" y="18871"/>
                  </a:cubicBezTo>
                  <a:lnTo>
                    <a:pt x="8887" y="18871"/>
                  </a:lnTo>
                  <a:lnTo>
                    <a:pt x="8615" y="19414"/>
                  </a:lnTo>
                  <a:cubicBezTo>
                    <a:pt x="8567" y="19430"/>
                    <a:pt x="8397" y="19554"/>
                    <a:pt x="8349" y="19554"/>
                  </a:cubicBezTo>
                  <a:cubicBezTo>
                    <a:pt x="8338" y="19554"/>
                    <a:pt x="8333" y="19548"/>
                    <a:pt x="8337" y="19533"/>
                  </a:cubicBezTo>
                  <a:lnTo>
                    <a:pt x="8337" y="19533"/>
                  </a:lnTo>
                  <a:cubicBezTo>
                    <a:pt x="8078" y="19792"/>
                    <a:pt x="7979" y="20369"/>
                    <a:pt x="7621" y="20707"/>
                  </a:cubicBezTo>
                  <a:cubicBezTo>
                    <a:pt x="7621" y="20747"/>
                    <a:pt x="7601" y="20787"/>
                    <a:pt x="7561" y="20886"/>
                  </a:cubicBezTo>
                  <a:cubicBezTo>
                    <a:pt x="7282" y="21244"/>
                    <a:pt x="6944" y="21483"/>
                    <a:pt x="6745" y="22020"/>
                  </a:cubicBezTo>
                  <a:lnTo>
                    <a:pt x="6427" y="22160"/>
                  </a:lnTo>
                  <a:cubicBezTo>
                    <a:pt x="6363" y="22264"/>
                    <a:pt x="6372" y="22291"/>
                    <a:pt x="6408" y="22291"/>
                  </a:cubicBezTo>
                  <a:cubicBezTo>
                    <a:pt x="6446" y="22291"/>
                    <a:pt x="6512" y="22263"/>
                    <a:pt x="6558" y="22263"/>
                  </a:cubicBezTo>
                  <a:cubicBezTo>
                    <a:pt x="6620" y="22263"/>
                    <a:pt x="6644" y="22314"/>
                    <a:pt x="6506" y="22557"/>
                  </a:cubicBezTo>
                  <a:cubicBezTo>
                    <a:pt x="6413" y="22729"/>
                    <a:pt x="6356" y="22775"/>
                    <a:pt x="6313" y="22775"/>
                  </a:cubicBezTo>
                  <a:cubicBezTo>
                    <a:pt x="6263" y="22775"/>
                    <a:pt x="6231" y="22712"/>
                    <a:pt x="6183" y="22712"/>
                  </a:cubicBezTo>
                  <a:cubicBezTo>
                    <a:pt x="6167" y="22712"/>
                    <a:pt x="6149" y="22719"/>
                    <a:pt x="6128" y="22737"/>
                  </a:cubicBezTo>
                  <a:cubicBezTo>
                    <a:pt x="6069" y="22995"/>
                    <a:pt x="5969" y="23453"/>
                    <a:pt x="5591" y="23731"/>
                  </a:cubicBezTo>
                  <a:cubicBezTo>
                    <a:pt x="5651" y="23592"/>
                    <a:pt x="5731" y="23513"/>
                    <a:pt x="5810" y="23393"/>
                  </a:cubicBezTo>
                  <a:lnTo>
                    <a:pt x="5810" y="23393"/>
                  </a:lnTo>
                  <a:lnTo>
                    <a:pt x="5512" y="23612"/>
                  </a:lnTo>
                  <a:cubicBezTo>
                    <a:pt x="5587" y="23278"/>
                    <a:pt x="5744" y="23072"/>
                    <a:pt x="5673" y="23072"/>
                  </a:cubicBezTo>
                  <a:cubicBezTo>
                    <a:pt x="5651" y="23072"/>
                    <a:pt x="5607" y="23092"/>
                    <a:pt x="5532" y="23134"/>
                  </a:cubicBezTo>
                  <a:cubicBezTo>
                    <a:pt x="5810" y="23393"/>
                    <a:pt x="4795" y="24269"/>
                    <a:pt x="5054" y="24507"/>
                  </a:cubicBezTo>
                  <a:lnTo>
                    <a:pt x="4875" y="24666"/>
                  </a:lnTo>
                  <a:cubicBezTo>
                    <a:pt x="4915" y="24607"/>
                    <a:pt x="4895" y="24587"/>
                    <a:pt x="4935" y="24527"/>
                  </a:cubicBezTo>
                  <a:lnTo>
                    <a:pt x="4935" y="24527"/>
                  </a:lnTo>
                  <a:cubicBezTo>
                    <a:pt x="4537" y="24806"/>
                    <a:pt x="4955" y="24945"/>
                    <a:pt x="4596" y="25403"/>
                  </a:cubicBezTo>
                  <a:cubicBezTo>
                    <a:pt x="4504" y="25495"/>
                    <a:pt x="4421" y="25569"/>
                    <a:pt x="4387" y="25569"/>
                  </a:cubicBezTo>
                  <a:cubicBezTo>
                    <a:pt x="4369" y="25569"/>
                    <a:pt x="4364" y="25549"/>
                    <a:pt x="4378" y="25502"/>
                  </a:cubicBezTo>
                  <a:lnTo>
                    <a:pt x="4378" y="25502"/>
                  </a:lnTo>
                  <a:lnTo>
                    <a:pt x="4199" y="25920"/>
                  </a:lnTo>
                  <a:cubicBezTo>
                    <a:pt x="4172" y="25955"/>
                    <a:pt x="4150" y="25971"/>
                    <a:pt x="4137" y="25971"/>
                  </a:cubicBezTo>
                  <a:cubicBezTo>
                    <a:pt x="4119" y="25971"/>
                    <a:pt x="4116" y="25945"/>
                    <a:pt x="4139" y="25900"/>
                  </a:cubicBezTo>
                  <a:lnTo>
                    <a:pt x="4139" y="25900"/>
                  </a:lnTo>
                  <a:lnTo>
                    <a:pt x="3820" y="26437"/>
                  </a:lnTo>
                  <a:lnTo>
                    <a:pt x="3801" y="26417"/>
                  </a:lnTo>
                  <a:cubicBezTo>
                    <a:pt x="3801" y="26537"/>
                    <a:pt x="3741" y="26756"/>
                    <a:pt x="3721" y="26875"/>
                  </a:cubicBezTo>
                  <a:cubicBezTo>
                    <a:pt x="3693" y="26895"/>
                    <a:pt x="3677" y="26903"/>
                    <a:pt x="3669" y="26903"/>
                  </a:cubicBezTo>
                  <a:cubicBezTo>
                    <a:pt x="3639" y="26903"/>
                    <a:pt x="3718" y="26794"/>
                    <a:pt x="3688" y="26794"/>
                  </a:cubicBezTo>
                  <a:cubicBezTo>
                    <a:pt x="3686" y="26794"/>
                    <a:pt x="3684" y="26794"/>
                    <a:pt x="3681" y="26795"/>
                  </a:cubicBezTo>
                  <a:lnTo>
                    <a:pt x="3522" y="27154"/>
                  </a:lnTo>
                  <a:cubicBezTo>
                    <a:pt x="3508" y="27159"/>
                    <a:pt x="3496" y="27161"/>
                    <a:pt x="3486" y="27161"/>
                  </a:cubicBezTo>
                  <a:cubicBezTo>
                    <a:pt x="3381" y="27161"/>
                    <a:pt x="3476" y="26897"/>
                    <a:pt x="3622" y="26716"/>
                  </a:cubicBezTo>
                  <a:lnTo>
                    <a:pt x="3622" y="26716"/>
                  </a:lnTo>
                  <a:cubicBezTo>
                    <a:pt x="3124" y="26795"/>
                    <a:pt x="3522" y="27014"/>
                    <a:pt x="2925" y="27532"/>
                  </a:cubicBezTo>
                  <a:lnTo>
                    <a:pt x="3084" y="27213"/>
                  </a:lnTo>
                  <a:lnTo>
                    <a:pt x="3084" y="27213"/>
                  </a:lnTo>
                  <a:cubicBezTo>
                    <a:pt x="2786" y="27273"/>
                    <a:pt x="2706" y="27551"/>
                    <a:pt x="2368" y="27810"/>
                  </a:cubicBezTo>
                  <a:cubicBezTo>
                    <a:pt x="2438" y="27782"/>
                    <a:pt x="2763" y="27558"/>
                    <a:pt x="2895" y="27558"/>
                  </a:cubicBezTo>
                  <a:cubicBezTo>
                    <a:pt x="2940" y="27558"/>
                    <a:pt x="2963" y="27584"/>
                    <a:pt x="2945" y="27653"/>
                  </a:cubicBezTo>
                  <a:lnTo>
                    <a:pt x="2945" y="27653"/>
                  </a:lnTo>
                  <a:cubicBezTo>
                    <a:pt x="2980" y="27544"/>
                    <a:pt x="3024" y="27389"/>
                    <a:pt x="3124" y="27372"/>
                  </a:cubicBezTo>
                  <a:lnTo>
                    <a:pt x="3124" y="27372"/>
                  </a:lnTo>
                  <a:cubicBezTo>
                    <a:pt x="3164" y="27551"/>
                    <a:pt x="3064" y="27591"/>
                    <a:pt x="2925" y="27711"/>
                  </a:cubicBezTo>
                  <a:cubicBezTo>
                    <a:pt x="2846" y="27790"/>
                    <a:pt x="2746" y="27910"/>
                    <a:pt x="2686" y="28128"/>
                  </a:cubicBezTo>
                  <a:cubicBezTo>
                    <a:pt x="2672" y="28121"/>
                    <a:pt x="2658" y="28118"/>
                    <a:pt x="2644" y="28118"/>
                  </a:cubicBezTo>
                  <a:cubicBezTo>
                    <a:pt x="2547" y="28118"/>
                    <a:pt x="2470" y="28294"/>
                    <a:pt x="2348" y="28487"/>
                  </a:cubicBezTo>
                  <a:lnTo>
                    <a:pt x="2209" y="28387"/>
                  </a:lnTo>
                  <a:cubicBezTo>
                    <a:pt x="2090" y="28646"/>
                    <a:pt x="2169" y="28686"/>
                    <a:pt x="2149" y="28865"/>
                  </a:cubicBezTo>
                  <a:cubicBezTo>
                    <a:pt x="1977" y="29089"/>
                    <a:pt x="1849" y="29104"/>
                    <a:pt x="1728" y="29104"/>
                  </a:cubicBezTo>
                  <a:cubicBezTo>
                    <a:pt x="1709" y="29104"/>
                    <a:pt x="1690" y="29103"/>
                    <a:pt x="1672" y="29103"/>
                  </a:cubicBezTo>
                  <a:cubicBezTo>
                    <a:pt x="1581" y="29230"/>
                    <a:pt x="1580" y="29263"/>
                    <a:pt x="1614" y="29263"/>
                  </a:cubicBezTo>
                  <a:cubicBezTo>
                    <a:pt x="1652" y="29263"/>
                    <a:pt x="1733" y="29222"/>
                    <a:pt x="1781" y="29222"/>
                  </a:cubicBezTo>
                  <a:cubicBezTo>
                    <a:pt x="1832" y="29222"/>
                    <a:pt x="1846" y="29269"/>
                    <a:pt x="1731" y="29461"/>
                  </a:cubicBezTo>
                  <a:cubicBezTo>
                    <a:pt x="1433" y="29780"/>
                    <a:pt x="1333" y="30078"/>
                    <a:pt x="1134" y="30556"/>
                  </a:cubicBezTo>
                  <a:cubicBezTo>
                    <a:pt x="1077" y="30613"/>
                    <a:pt x="1046" y="30634"/>
                    <a:pt x="1029" y="30634"/>
                  </a:cubicBezTo>
                  <a:cubicBezTo>
                    <a:pt x="987" y="30634"/>
                    <a:pt x="1034" y="30508"/>
                    <a:pt x="996" y="30508"/>
                  </a:cubicBezTo>
                  <a:cubicBezTo>
                    <a:pt x="991" y="30508"/>
                    <a:pt x="984" y="30511"/>
                    <a:pt x="975" y="30516"/>
                  </a:cubicBezTo>
                  <a:lnTo>
                    <a:pt x="936" y="30814"/>
                  </a:lnTo>
                  <a:cubicBezTo>
                    <a:pt x="920" y="30838"/>
                    <a:pt x="907" y="30846"/>
                    <a:pt x="898" y="30846"/>
                  </a:cubicBezTo>
                  <a:cubicBezTo>
                    <a:pt x="883" y="30846"/>
                    <a:pt x="876" y="30827"/>
                    <a:pt x="876" y="30814"/>
                  </a:cubicBezTo>
                  <a:lnTo>
                    <a:pt x="876" y="30814"/>
                  </a:lnTo>
                  <a:cubicBezTo>
                    <a:pt x="796" y="31033"/>
                    <a:pt x="995" y="30914"/>
                    <a:pt x="836" y="31232"/>
                  </a:cubicBezTo>
                  <a:cubicBezTo>
                    <a:pt x="936" y="31411"/>
                    <a:pt x="219" y="31690"/>
                    <a:pt x="160" y="32187"/>
                  </a:cubicBezTo>
                  <a:lnTo>
                    <a:pt x="140" y="32187"/>
                  </a:lnTo>
                  <a:lnTo>
                    <a:pt x="359" y="32844"/>
                  </a:lnTo>
                  <a:cubicBezTo>
                    <a:pt x="398" y="32884"/>
                    <a:pt x="359" y="32904"/>
                    <a:pt x="339" y="32923"/>
                  </a:cubicBezTo>
                  <a:lnTo>
                    <a:pt x="319" y="32923"/>
                  </a:lnTo>
                  <a:lnTo>
                    <a:pt x="80" y="32147"/>
                  </a:lnTo>
                  <a:cubicBezTo>
                    <a:pt x="60" y="32108"/>
                    <a:pt x="60" y="32068"/>
                    <a:pt x="20" y="32068"/>
                  </a:cubicBezTo>
                  <a:cubicBezTo>
                    <a:pt x="20" y="32088"/>
                    <a:pt x="0" y="32108"/>
                    <a:pt x="20" y="32108"/>
                  </a:cubicBezTo>
                  <a:lnTo>
                    <a:pt x="319" y="32983"/>
                  </a:lnTo>
                  <a:cubicBezTo>
                    <a:pt x="836" y="33043"/>
                    <a:pt x="936" y="33102"/>
                    <a:pt x="1493" y="33102"/>
                  </a:cubicBezTo>
                  <a:lnTo>
                    <a:pt x="1711" y="33222"/>
                  </a:lnTo>
                  <a:lnTo>
                    <a:pt x="1950" y="33023"/>
                  </a:lnTo>
                  <a:lnTo>
                    <a:pt x="1950" y="33023"/>
                  </a:lnTo>
                  <a:cubicBezTo>
                    <a:pt x="1905" y="33057"/>
                    <a:pt x="1873" y="33071"/>
                    <a:pt x="1851" y="33071"/>
                  </a:cubicBezTo>
                  <a:cubicBezTo>
                    <a:pt x="1794" y="33071"/>
                    <a:pt x="1802" y="32978"/>
                    <a:pt x="1831" y="32864"/>
                  </a:cubicBezTo>
                  <a:cubicBezTo>
                    <a:pt x="1871" y="32685"/>
                    <a:pt x="1970" y="32466"/>
                    <a:pt x="2030" y="32287"/>
                  </a:cubicBezTo>
                  <a:cubicBezTo>
                    <a:pt x="2010" y="32287"/>
                    <a:pt x="1990" y="32287"/>
                    <a:pt x="1970" y="32307"/>
                  </a:cubicBezTo>
                  <a:cubicBezTo>
                    <a:pt x="1990" y="32267"/>
                    <a:pt x="2030" y="32227"/>
                    <a:pt x="2050" y="32207"/>
                  </a:cubicBezTo>
                  <a:lnTo>
                    <a:pt x="2050" y="32207"/>
                  </a:lnTo>
                  <a:cubicBezTo>
                    <a:pt x="2030" y="32227"/>
                    <a:pt x="2030" y="32247"/>
                    <a:pt x="2030" y="32287"/>
                  </a:cubicBezTo>
                  <a:cubicBezTo>
                    <a:pt x="2050" y="32267"/>
                    <a:pt x="2070" y="32267"/>
                    <a:pt x="2090" y="32247"/>
                  </a:cubicBezTo>
                  <a:lnTo>
                    <a:pt x="2090" y="32247"/>
                  </a:lnTo>
                  <a:cubicBezTo>
                    <a:pt x="2090" y="32426"/>
                    <a:pt x="2050" y="32645"/>
                    <a:pt x="2149" y="32685"/>
                  </a:cubicBezTo>
                  <a:cubicBezTo>
                    <a:pt x="2169" y="32645"/>
                    <a:pt x="2209" y="32545"/>
                    <a:pt x="2269" y="32466"/>
                  </a:cubicBezTo>
                  <a:lnTo>
                    <a:pt x="2269" y="32466"/>
                  </a:lnTo>
                  <a:cubicBezTo>
                    <a:pt x="2249" y="32525"/>
                    <a:pt x="2249" y="32565"/>
                    <a:pt x="2288" y="32565"/>
                  </a:cubicBezTo>
                  <a:cubicBezTo>
                    <a:pt x="2308" y="32545"/>
                    <a:pt x="2328" y="32446"/>
                    <a:pt x="2348" y="32366"/>
                  </a:cubicBezTo>
                  <a:lnTo>
                    <a:pt x="2567" y="32366"/>
                  </a:lnTo>
                  <a:lnTo>
                    <a:pt x="2527" y="32307"/>
                  </a:lnTo>
                  <a:lnTo>
                    <a:pt x="3064" y="31809"/>
                  </a:lnTo>
                  <a:cubicBezTo>
                    <a:pt x="3224" y="31272"/>
                    <a:pt x="3283" y="30755"/>
                    <a:pt x="3721" y="30058"/>
                  </a:cubicBezTo>
                  <a:lnTo>
                    <a:pt x="3721" y="30058"/>
                  </a:lnTo>
                  <a:cubicBezTo>
                    <a:pt x="3701" y="30297"/>
                    <a:pt x="3880" y="30237"/>
                    <a:pt x="4000" y="30337"/>
                  </a:cubicBezTo>
                  <a:cubicBezTo>
                    <a:pt x="3727" y="30415"/>
                    <a:pt x="3664" y="30874"/>
                    <a:pt x="3400" y="31173"/>
                  </a:cubicBezTo>
                  <a:lnTo>
                    <a:pt x="3400" y="31173"/>
                  </a:lnTo>
                  <a:cubicBezTo>
                    <a:pt x="3450" y="31120"/>
                    <a:pt x="3485" y="31101"/>
                    <a:pt x="3509" y="31101"/>
                  </a:cubicBezTo>
                  <a:cubicBezTo>
                    <a:pt x="3545" y="31101"/>
                    <a:pt x="3553" y="31147"/>
                    <a:pt x="3542" y="31192"/>
                  </a:cubicBezTo>
                  <a:lnTo>
                    <a:pt x="3880" y="30496"/>
                  </a:lnTo>
                  <a:cubicBezTo>
                    <a:pt x="3899" y="30511"/>
                    <a:pt x="3917" y="30518"/>
                    <a:pt x="3935" y="30518"/>
                  </a:cubicBezTo>
                  <a:cubicBezTo>
                    <a:pt x="4013" y="30518"/>
                    <a:pt x="4093" y="30394"/>
                    <a:pt x="4238" y="30297"/>
                  </a:cubicBezTo>
                  <a:cubicBezTo>
                    <a:pt x="3920" y="30257"/>
                    <a:pt x="4437" y="29740"/>
                    <a:pt x="4557" y="29461"/>
                  </a:cubicBezTo>
                  <a:lnTo>
                    <a:pt x="4557" y="29461"/>
                  </a:lnTo>
                  <a:cubicBezTo>
                    <a:pt x="4636" y="29501"/>
                    <a:pt x="4676" y="29601"/>
                    <a:pt x="4417" y="29899"/>
                  </a:cubicBezTo>
                  <a:cubicBezTo>
                    <a:pt x="4835" y="29680"/>
                    <a:pt x="4497" y="29282"/>
                    <a:pt x="4875" y="29064"/>
                  </a:cubicBezTo>
                  <a:lnTo>
                    <a:pt x="4875" y="29064"/>
                  </a:lnTo>
                  <a:cubicBezTo>
                    <a:pt x="4835" y="29123"/>
                    <a:pt x="4795" y="29163"/>
                    <a:pt x="4795" y="29223"/>
                  </a:cubicBezTo>
                  <a:cubicBezTo>
                    <a:pt x="4863" y="29037"/>
                    <a:pt x="5132" y="28735"/>
                    <a:pt x="5211" y="28735"/>
                  </a:cubicBezTo>
                  <a:cubicBezTo>
                    <a:pt x="5225" y="28735"/>
                    <a:pt x="5233" y="28744"/>
                    <a:pt x="5233" y="28765"/>
                  </a:cubicBezTo>
                  <a:lnTo>
                    <a:pt x="5173" y="28845"/>
                  </a:lnTo>
                  <a:cubicBezTo>
                    <a:pt x="5571" y="28387"/>
                    <a:pt x="6308" y="27372"/>
                    <a:pt x="6188" y="27173"/>
                  </a:cubicBezTo>
                  <a:lnTo>
                    <a:pt x="6188" y="27173"/>
                  </a:lnTo>
                  <a:cubicBezTo>
                    <a:pt x="6208" y="27193"/>
                    <a:pt x="6347" y="27392"/>
                    <a:pt x="6367" y="27452"/>
                  </a:cubicBezTo>
                  <a:lnTo>
                    <a:pt x="6407" y="26537"/>
                  </a:lnTo>
                  <a:cubicBezTo>
                    <a:pt x="6487" y="26457"/>
                    <a:pt x="6546" y="26358"/>
                    <a:pt x="6626" y="26278"/>
                  </a:cubicBezTo>
                  <a:cubicBezTo>
                    <a:pt x="6825" y="26378"/>
                    <a:pt x="7044" y="26457"/>
                    <a:pt x="6885" y="26795"/>
                  </a:cubicBezTo>
                  <a:cubicBezTo>
                    <a:pt x="7004" y="26696"/>
                    <a:pt x="7143" y="26577"/>
                    <a:pt x="7282" y="26278"/>
                  </a:cubicBezTo>
                  <a:lnTo>
                    <a:pt x="7282" y="26278"/>
                  </a:lnTo>
                  <a:cubicBezTo>
                    <a:pt x="7251" y="26297"/>
                    <a:pt x="7200" y="26306"/>
                    <a:pt x="7149" y="26306"/>
                  </a:cubicBezTo>
                  <a:cubicBezTo>
                    <a:pt x="7039" y="26306"/>
                    <a:pt x="6924" y="26266"/>
                    <a:pt x="6964" y="26198"/>
                  </a:cubicBezTo>
                  <a:cubicBezTo>
                    <a:pt x="7355" y="26042"/>
                    <a:pt x="7228" y="26059"/>
                    <a:pt x="7619" y="25814"/>
                  </a:cubicBezTo>
                  <a:lnTo>
                    <a:pt x="7619" y="25814"/>
                  </a:lnTo>
                  <a:cubicBezTo>
                    <a:pt x="7610" y="25818"/>
                    <a:pt x="7602" y="25819"/>
                    <a:pt x="7594" y="25819"/>
                  </a:cubicBezTo>
                  <a:cubicBezTo>
                    <a:pt x="7490" y="25819"/>
                    <a:pt x="7403" y="25558"/>
                    <a:pt x="7541" y="25403"/>
                  </a:cubicBezTo>
                  <a:lnTo>
                    <a:pt x="7541" y="25403"/>
                  </a:lnTo>
                  <a:cubicBezTo>
                    <a:pt x="7561" y="25461"/>
                    <a:pt x="7771" y="25577"/>
                    <a:pt x="7761" y="25656"/>
                  </a:cubicBezTo>
                  <a:lnTo>
                    <a:pt x="7761" y="25656"/>
                  </a:lnTo>
                  <a:lnTo>
                    <a:pt x="7875" y="25048"/>
                  </a:lnTo>
                  <a:lnTo>
                    <a:pt x="7875" y="25048"/>
                  </a:lnTo>
                  <a:cubicBezTo>
                    <a:pt x="7868" y="25130"/>
                    <a:pt x="7960" y="25171"/>
                    <a:pt x="8067" y="25171"/>
                  </a:cubicBezTo>
                  <a:cubicBezTo>
                    <a:pt x="8117" y="25171"/>
                    <a:pt x="8170" y="25162"/>
                    <a:pt x="8218" y="25144"/>
                  </a:cubicBezTo>
                  <a:lnTo>
                    <a:pt x="8218" y="25144"/>
                  </a:lnTo>
                  <a:cubicBezTo>
                    <a:pt x="8216" y="25144"/>
                    <a:pt x="8214" y="25145"/>
                    <a:pt x="8213" y="25145"/>
                  </a:cubicBezTo>
                  <a:cubicBezTo>
                    <a:pt x="8156" y="25145"/>
                    <a:pt x="8537" y="24743"/>
                    <a:pt x="8596" y="24607"/>
                  </a:cubicBezTo>
                  <a:lnTo>
                    <a:pt x="8596" y="24607"/>
                  </a:lnTo>
                  <a:lnTo>
                    <a:pt x="8397" y="24766"/>
                  </a:lnTo>
                  <a:cubicBezTo>
                    <a:pt x="8834" y="24269"/>
                    <a:pt x="8476" y="23990"/>
                    <a:pt x="8874" y="23493"/>
                  </a:cubicBezTo>
                  <a:cubicBezTo>
                    <a:pt x="8874" y="23564"/>
                    <a:pt x="8965" y="23726"/>
                    <a:pt x="9105" y="23726"/>
                  </a:cubicBezTo>
                  <a:cubicBezTo>
                    <a:pt x="9160" y="23726"/>
                    <a:pt x="9224" y="23700"/>
                    <a:pt x="9292" y="23632"/>
                  </a:cubicBezTo>
                  <a:cubicBezTo>
                    <a:pt x="9272" y="23532"/>
                    <a:pt x="9232" y="23254"/>
                    <a:pt x="9232" y="22936"/>
                  </a:cubicBezTo>
                  <a:cubicBezTo>
                    <a:pt x="9391" y="22756"/>
                    <a:pt x="9551" y="22557"/>
                    <a:pt x="9690" y="22359"/>
                  </a:cubicBezTo>
                  <a:lnTo>
                    <a:pt x="9690" y="22359"/>
                  </a:lnTo>
                  <a:cubicBezTo>
                    <a:pt x="9650" y="22737"/>
                    <a:pt x="9590" y="23134"/>
                    <a:pt x="9531" y="23393"/>
                  </a:cubicBezTo>
                  <a:cubicBezTo>
                    <a:pt x="9730" y="23254"/>
                    <a:pt x="9650" y="23413"/>
                    <a:pt x="9869" y="23115"/>
                  </a:cubicBezTo>
                  <a:cubicBezTo>
                    <a:pt x="9881" y="23109"/>
                    <a:pt x="9892" y="23107"/>
                    <a:pt x="9900" y="23107"/>
                  </a:cubicBezTo>
                  <a:cubicBezTo>
                    <a:pt x="9980" y="23107"/>
                    <a:pt x="9844" y="23360"/>
                    <a:pt x="9789" y="23433"/>
                  </a:cubicBezTo>
                  <a:lnTo>
                    <a:pt x="10346" y="22796"/>
                  </a:lnTo>
                  <a:cubicBezTo>
                    <a:pt x="10187" y="22717"/>
                    <a:pt x="10625" y="22160"/>
                    <a:pt x="10486" y="22100"/>
                  </a:cubicBezTo>
                  <a:lnTo>
                    <a:pt x="10486" y="22100"/>
                  </a:lnTo>
                  <a:lnTo>
                    <a:pt x="10048" y="22955"/>
                  </a:lnTo>
                  <a:cubicBezTo>
                    <a:pt x="9889" y="22876"/>
                    <a:pt x="9988" y="22219"/>
                    <a:pt x="10386" y="21762"/>
                  </a:cubicBezTo>
                  <a:cubicBezTo>
                    <a:pt x="10402" y="21754"/>
                    <a:pt x="10417" y="21750"/>
                    <a:pt x="10430" y="21750"/>
                  </a:cubicBezTo>
                  <a:cubicBezTo>
                    <a:pt x="10550" y="21750"/>
                    <a:pt x="10571" y="22042"/>
                    <a:pt x="10625" y="22060"/>
                  </a:cubicBezTo>
                  <a:cubicBezTo>
                    <a:pt x="10625" y="21961"/>
                    <a:pt x="10884" y="21543"/>
                    <a:pt x="10963" y="21523"/>
                  </a:cubicBezTo>
                  <a:lnTo>
                    <a:pt x="10963" y="21523"/>
                  </a:lnTo>
                  <a:lnTo>
                    <a:pt x="10864" y="21782"/>
                  </a:lnTo>
                  <a:cubicBezTo>
                    <a:pt x="11142" y="21563"/>
                    <a:pt x="11043" y="21205"/>
                    <a:pt x="11421" y="21006"/>
                  </a:cubicBezTo>
                  <a:cubicBezTo>
                    <a:pt x="11520" y="20886"/>
                    <a:pt x="11859" y="20807"/>
                    <a:pt x="11799" y="20727"/>
                  </a:cubicBezTo>
                  <a:lnTo>
                    <a:pt x="11799" y="20727"/>
                  </a:lnTo>
                  <a:cubicBezTo>
                    <a:pt x="11775" y="20732"/>
                    <a:pt x="11750" y="20735"/>
                    <a:pt x="11724" y="20735"/>
                  </a:cubicBezTo>
                  <a:cubicBezTo>
                    <a:pt x="11552" y="20735"/>
                    <a:pt x="11335" y="20629"/>
                    <a:pt x="11162" y="20508"/>
                  </a:cubicBezTo>
                  <a:cubicBezTo>
                    <a:pt x="11262" y="20369"/>
                    <a:pt x="11361" y="20250"/>
                    <a:pt x="11461" y="20130"/>
                  </a:cubicBezTo>
                  <a:lnTo>
                    <a:pt x="11520" y="20190"/>
                  </a:lnTo>
                  <a:lnTo>
                    <a:pt x="11560" y="20110"/>
                  </a:lnTo>
                  <a:lnTo>
                    <a:pt x="11520" y="20070"/>
                  </a:lnTo>
                  <a:cubicBezTo>
                    <a:pt x="11620" y="19951"/>
                    <a:pt x="11719" y="19812"/>
                    <a:pt x="11819" y="19692"/>
                  </a:cubicBezTo>
                  <a:cubicBezTo>
                    <a:pt x="11950" y="19730"/>
                    <a:pt x="11852" y="20136"/>
                    <a:pt x="12005" y="20136"/>
                  </a:cubicBezTo>
                  <a:cubicBezTo>
                    <a:pt x="12015" y="20136"/>
                    <a:pt x="12025" y="20134"/>
                    <a:pt x="12038" y="20130"/>
                  </a:cubicBezTo>
                  <a:cubicBezTo>
                    <a:pt x="12018" y="20090"/>
                    <a:pt x="12038" y="19951"/>
                    <a:pt x="12058" y="19891"/>
                  </a:cubicBezTo>
                  <a:cubicBezTo>
                    <a:pt x="12079" y="19879"/>
                    <a:pt x="12096" y="19874"/>
                    <a:pt x="12110" y="19874"/>
                  </a:cubicBezTo>
                  <a:cubicBezTo>
                    <a:pt x="12150" y="19874"/>
                    <a:pt x="12164" y="19911"/>
                    <a:pt x="12193" y="19911"/>
                  </a:cubicBezTo>
                  <a:cubicBezTo>
                    <a:pt x="12219" y="19911"/>
                    <a:pt x="12257" y="19882"/>
                    <a:pt x="12336" y="19772"/>
                  </a:cubicBezTo>
                  <a:cubicBezTo>
                    <a:pt x="12249" y="19657"/>
                    <a:pt x="12509" y="19447"/>
                    <a:pt x="12482" y="19447"/>
                  </a:cubicBezTo>
                  <a:cubicBezTo>
                    <a:pt x="12473" y="19447"/>
                    <a:pt x="12422" y="19477"/>
                    <a:pt x="12296" y="19553"/>
                  </a:cubicBezTo>
                  <a:cubicBezTo>
                    <a:pt x="12455" y="19295"/>
                    <a:pt x="12535" y="19334"/>
                    <a:pt x="12754" y="19036"/>
                  </a:cubicBezTo>
                  <a:lnTo>
                    <a:pt x="12754" y="19036"/>
                  </a:lnTo>
                  <a:cubicBezTo>
                    <a:pt x="12750" y="19037"/>
                    <a:pt x="12746" y="19037"/>
                    <a:pt x="12743" y="19037"/>
                  </a:cubicBezTo>
                  <a:cubicBezTo>
                    <a:pt x="12654" y="19037"/>
                    <a:pt x="12656" y="18808"/>
                    <a:pt x="12694" y="18578"/>
                  </a:cubicBezTo>
                  <a:cubicBezTo>
                    <a:pt x="12774" y="18479"/>
                    <a:pt x="12873" y="18379"/>
                    <a:pt x="12953" y="18280"/>
                  </a:cubicBezTo>
                  <a:cubicBezTo>
                    <a:pt x="12953" y="18280"/>
                    <a:pt x="12973" y="18260"/>
                    <a:pt x="12973" y="18260"/>
                  </a:cubicBezTo>
                  <a:cubicBezTo>
                    <a:pt x="13391" y="17782"/>
                    <a:pt x="13669" y="17564"/>
                    <a:pt x="14047" y="17086"/>
                  </a:cubicBezTo>
                  <a:cubicBezTo>
                    <a:pt x="14105" y="17072"/>
                    <a:pt x="14235" y="16974"/>
                    <a:pt x="14296" y="16974"/>
                  </a:cubicBezTo>
                  <a:cubicBezTo>
                    <a:pt x="14319" y="16974"/>
                    <a:pt x="14331" y="16988"/>
                    <a:pt x="14326" y="17026"/>
                  </a:cubicBezTo>
                  <a:cubicBezTo>
                    <a:pt x="14346" y="16947"/>
                    <a:pt x="14346" y="16847"/>
                    <a:pt x="14465" y="16688"/>
                  </a:cubicBezTo>
                  <a:cubicBezTo>
                    <a:pt x="14516" y="16661"/>
                    <a:pt x="14546" y="16650"/>
                    <a:pt x="14561" y="16650"/>
                  </a:cubicBezTo>
                  <a:cubicBezTo>
                    <a:pt x="14641" y="16650"/>
                    <a:pt x="14348" y="16940"/>
                    <a:pt x="14480" y="16940"/>
                  </a:cubicBezTo>
                  <a:cubicBezTo>
                    <a:pt x="14495" y="16940"/>
                    <a:pt x="14516" y="16936"/>
                    <a:pt x="14545" y="16927"/>
                  </a:cubicBezTo>
                  <a:cubicBezTo>
                    <a:pt x="14485" y="16847"/>
                    <a:pt x="14724" y="16469"/>
                    <a:pt x="14843" y="16230"/>
                  </a:cubicBezTo>
                  <a:cubicBezTo>
                    <a:pt x="14836" y="16229"/>
                    <a:pt x="14829" y="16228"/>
                    <a:pt x="14822" y="16228"/>
                  </a:cubicBezTo>
                  <a:cubicBezTo>
                    <a:pt x="14647" y="16228"/>
                    <a:pt x="14441" y="16697"/>
                    <a:pt x="14326" y="16927"/>
                  </a:cubicBezTo>
                  <a:cubicBezTo>
                    <a:pt x="14266" y="16887"/>
                    <a:pt x="14246" y="16788"/>
                    <a:pt x="14246" y="16668"/>
                  </a:cubicBezTo>
                  <a:cubicBezTo>
                    <a:pt x="14644" y="16171"/>
                    <a:pt x="15042" y="15673"/>
                    <a:pt x="15440" y="15176"/>
                  </a:cubicBezTo>
                  <a:cubicBezTo>
                    <a:pt x="15758" y="14897"/>
                    <a:pt x="16415" y="13982"/>
                    <a:pt x="16912" y="13564"/>
                  </a:cubicBezTo>
                  <a:cubicBezTo>
                    <a:pt x="16952" y="13465"/>
                    <a:pt x="17012" y="13346"/>
                    <a:pt x="16992" y="13286"/>
                  </a:cubicBezTo>
                  <a:cubicBezTo>
                    <a:pt x="17390" y="12808"/>
                    <a:pt x="17768" y="12351"/>
                    <a:pt x="18166" y="11873"/>
                  </a:cubicBezTo>
                  <a:cubicBezTo>
                    <a:pt x="18305" y="11714"/>
                    <a:pt x="18444" y="11555"/>
                    <a:pt x="18564" y="11396"/>
                  </a:cubicBezTo>
                  <a:cubicBezTo>
                    <a:pt x="18584" y="11416"/>
                    <a:pt x="18584" y="11436"/>
                    <a:pt x="18623" y="11436"/>
                  </a:cubicBezTo>
                  <a:lnTo>
                    <a:pt x="18782" y="11137"/>
                  </a:lnTo>
                  <a:cubicBezTo>
                    <a:pt x="18782" y="11137"/>
                    <a:pt x="18782" y="11137"/>
                    <a:pt x="18802" y="11117"/>
                  </a:cubicBezTo>
                  <a:lnTo>
                    <a:pt x="18802" y="11117"/>
                  </a:lnTo>
                  <a:cubicBezTo>
                    <a:pt x="18818" y="11148"/>
                    <a:pt x="18797" y="11215"/>
                    <a:pt x="18825" y="11215"/>
                  </a:cubicBezTo>
                  <a:cubicBezTo>
                    <a:pt x="18833" y="11215"/>
                    <a:pt x="18844" y="11210"/>
                    <a:pt x="18862" y="11197"/>
                  </a:cubicBezTo>
                  <a:cubicBezTo>
                    <a:pt x="18842" y="11177"/>
                    <a:pt x="18842" y="11117"/>
                    <a:pt x="18862" y="11038"/>
                  </a:cubicBezTo>
                  <a:cubicBezTo>
                    <a:pt x="18981" y="10918"/>
                    <a:pt x="19081" y="10779"/>
                    <a:pt x="19180" y="10660"/>
                  </a:cubicBezTo>
                  <a:cubicBezTo>
                    <a:pt x="19200" y="10640"/>
                    <a:pt x="19220" y="10640"/>
                    <a:pt x="19220" y="10640"/>
                  </a:cubicBezTo>
                  <a:cubicBezTo>
                    <a:pt x="19240" y="10620"/>
                    <a:pt x="19240" y="10600"/>
                    <a:pt x="19240" y="10600"/>
                  </a:cubicBezTo>
                  <a:cubicBezTo>
                    <a:pt x="19320" y="10500"/>
                    <a:pt x="19419" y="10381"/>
                    <a:pt x="19499" y="10282"/>
                  </a:cubicBezTo>
                  <a:cubicBezTo>
                    <a:pt x="19519" y="10282"/>
                    <a:pt x="19539" y="10262"/>
                    <a:pt x="19558" y="10242"/>
                  </a:cubicBezTo>
                  <a:cubicBezTo>
                    <a:pt x="19578" y="10202"/>
                    <a:pt x="19618" y="10182"/>
                    <a:pt x="19638" y="10142"/>
                  </a:cubicBezTo>
                  <a:cubicBezTo>
                    <a:pt x="22324" y="6959"/>
                    <a:pt x="24731" y="4293"/>
                    <a:pt x="26323" y="2840"/>
                  </a:cubicBezTo>
                  <a:cubicBezTo>
                    <a:pt x="26338" y="2846"/>
                    <a:pt x="26350" y="2849"/>
                    <a:pt x="26360" y="2849"/>
                  </a:cubicBezTo>
                  <a:cubicBezTo>
                    <a:pt x="26417" y="2849"/>
                    <a:pt x="26420" y="2778"/>
                    <a:pt x="26407" y="2778"/>
                  </a:cubicBezTo>
                  <a:cubicBezTo>
                    <a:pt x="26406" y="2778"/>
                    <a:pt x="26404" y="2779"/>
                    <a:pt x="26403" y="2781"/>
                  </a:cubicBezTo>
                  <a:cubicBezTo>
                    <a:pt x="26562" y="2621"/>
                    <a:pt x="26741" y="2482"/>
                    <a:pt x="26880" y="2363"/>
                  </a:cubicBezTo>
                  <a:lnTo>
                    <a:pt x="26761" y="2243"/>
                  </a:lnTo>
                  <a:cubicBezTo>
                    <a:pt x="26761" y="2243"/>
                    <a:pt x="26482" y="2064"/>
                    <a:pt x="26144" y="1786"/>
                  </a:cubicBezTo>
                  <a:cubicBezTo>
                    <a:pt x="26124" y="1607"/>
                    <a:pt x="26084" y="1428"/>
                    <a:pt x="26184" y="1368"/>
                  </a:cubicBezTo>
                  <a:cubicBezTo>
                    <a:pt x="26045" y="1328"/>
                    <a:pt x="25925" y="1209"/>
                    <a:pt x="25786" y="950"/>
                  </a:cubicBezTo>
                  <a:cubicBezTo>
                    <a:pt x="25667" y="711"/>
                    <a:pt x="25527" y="333"/>
                    <a:pt x="25368" y="15"/>
                  </a:cubicBezTo>
                  <a:cubicBezTo>
                    <a:pt x="25348" y="5"/>
                    <a:pt x="25333" y="0"/>
                    <a:pt x="2531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14"/>
            <p:cNvSpPr/>
            <p:nvPr/>
          </p:nvSpPr>
          <p:spPr>
            <a:xfrm rot="3100714">
              <a:off x="4344590" y="3150985"/>
              <a:ext cx="1146920" cy="1428308"/>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14"/>
            <p:cNvSpPr/>
            <p:nvPr/>
          </p:nvSpPr>
          <p:spPr>
            <a:xfrm rot="2843414">
              <a:off x="2526740" y="3195069"/>
              <a:ext cx="1240550" cy="1447845"/>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14"/>
            <p:cNvSpPr/>
            <p:nvPr/>
          </p:nvSpPr>
          <p:spPr>
            <a:xfrm rot="-2843414" flipH="1">
              <a:off x="1205040" y="3195069"/>
              <a:ext cx="1240550" cy="1447845"/>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14"/>
            <p:cNvSpPr/>
            <p:nvPr/>
          </p:nvSpPr>
          <p:spPr>
            <a:xfrm rot="-3051725" flipH="1">
              <a:off x="6696060" y="3141221"/>
              <a:ext cx="1240553" cy="1447852"/>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4" name="Google Shape;1134;p14"/>
          <p:cNvGrpSpPr/>
          <p:nvPr/>
        </p:nvGrpSpPr>
        <p:grpSpPr>
          <a:xfrm>
            <a:off x="946050" y="672163"/>
            <a:ext cx="7251900" cy="3798913"/>
            <a:chOff x="946050" y="672163"/>
            <a:chExt cx="7251900" cy="3798913"/>
          </a:xfrm>
        </p:grpSpPr>
        <p:sp>
          <p:nvSpPr>
            <p:cNvPr id="1135" name="Google Shape;1135;p14"/>
            <p:cNvSpPr/>
            <p:nvPr/>
          </p:nvSpPr>
          <p:spPr>
            <a:xfrm>
              <a:off x="946050" y="1089176"/>
              <a:ext cx="7251900" cy="33819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6" name="Google Shape;1136;p14"/>
            <p:cNvGrpSpPr/>
            <p:nvPr/>
          </p:nvGrpSpPr>
          <p:grpSpPr>
            <a:xfrm>
              <a:off x="946050" y="672163"/>
              <a:ext cx="7251900" cy="417000"/>
              <a:chOff x="946050" y="672163"/>
              <a:chExt cx="7251900" cy="417000"/>
            </a:xfrm>
          </p:grpSpPr>
          <p:sp>
            <p:nvSpPr>
              <p:cNvPr id="1137" name="Google Shape;1137;p14"/>
              <p:cNvSpPr/>
              <p:nvPr/>
            </p:nvSpPr>
            <p:spPr>
              <a:xfrm>
                <a:off x="946050" y="672163"/>
                <a:ext cx="7251900" cy="4170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8" name="Google Shape;1138;p14"/>
              <p:cNvGrpSpPr/>
              <p:nvPr/>
            </p:nvGrpSpPr>
            <p:grpSpPr>
              <a:xfrm>
                <a:off x="7209519" y="794061"/>
                <a:ext cx="789243" cy="171052"/>
                <a:chOff x="733775" y="310686"/>
                <a:chExt cx="789243" cy="171052"/>
              </a:xfrm>
            </p:grpSpPr>
            <p:sp>
              <p:nvSpPr>
                <p:cNvPr id="1139" name="Google Shape;1139;p14"/>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1140" name="Google Shape;1140;p14"/>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1141" name="Google Shape;1141;p14"/>
                <p:cNvGrpSpPr/>
                <p:nvPr/>
              </p:nvGrpSpPr>
              <p:grpSpPr>
                <a:xfrm>
                  <a:off x="1015525" y="313175"/>
                  <a:ext cx="184510" cy="164017"/>
                  <a:chOff x="7228702" y="774508"/>
                  <a:chExt cx="285046" cy="253347"/>
                </a:xfrm>
              </p:grpSpPr>
              <p:grpSp>
                <p:nvGrpSpPr>
                  <p:cNvPr id="1142" name="Google Shape;1142;p14"/>
                  <p:cNvGrpSpPr/>
                  <p:nvPr/>
                </p:nvGrpSpPr>
                <p:grpSpPr>
                  <a:xfrm>
                    <a:off x="7313001" y="774508"/>
                    <a:ext cx="200747" cy="228523"/>
                    <a:chOff x="7313001" y="774508"/>
                    <a:chExt cx="200747" cy="228523"/>
                  </a:xfrm>
                </p:grpSpPr>
                <p:sp>
                  <p:nvSpPr>
                    <p:cNvPr id="1143" name="Google Shape;1143;p14"/>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144" name="Google Shape;1144;p14"/>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5" name="Google Shape;1145;p14"/>
                  <p:cNvGrpSpPr/>
                  <p:nvPr/>
                </p:nvGrpSpPr>
                <p:grpSpPr>
                  <a:xfrm>
                    <a:off x="7228702" y="809455"/>
                    <a:ext cx="200757" cy="218400"/>
                    <a:chOff x="7269477" y="781280"/>
                    <a:chExt cx="200757" cy="218400"/>
                  </a:xfrm>
                </p:grpSpPr>
                <p:sp>
                  <p:nvSpPr>
                    <p:cNvPr id="1146" name="Google Shape;1146;p14"/>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147" name="Google Shape;1147;p14"/>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148" name="Google Shape;1148;p14"/>
              <p:cNvGrpSpPr/>
              <p:nvPr/>
            </p:nvGrpSpPr>
            <p:grpSpPr>
              <a:xfrm>
                <a:off x="1145239" y="777487"/>
                <a:ext cx="800559" cy="204209"/>
                <a:chOff x="747420" y="664537"/>
                <a:chExt cx="800559" cy="204209"/>
              </a:xfrm>
            </p:grpSpPr>
            <p:grpSp>
              <p:nvGrpSpPr>
                <p:cNvPr id="1149" name="Google Shape;1149;p14"/>
                <p:cNvGrpSpPr/>
                <p:nvPr/>
              </p:nvGrpSpPr>
              <p:grpSpPr>
                <a:xfrm>
                  <a:off x="1339984" y="664537"/>
                  <a:ext cx="207995" cy="204209"/>
                  <a:chOff x="1541700" y="658850"/>
                  <a:chExt cx="253838" cy="249218"/>
                </a:xfrm>
              </p:grpSpPr>
              <p:sp>
                <p:nvSpPr>
                  <p:cNvPr id="1150" name="Google Shape;1150;p14"/>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14"/>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2" name="Google Shape;1152;p14"/>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1153" name="Google Shape;1153;p14"/>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grpSp>
      <p:sp>
        <p:nvSpPr>
          <p:cNvPr id="1154" name="Google Shape;1154;p14"/>
          <p:cNvSpPr txBox="1">
            <a:spLocks noGrp="1"/>
          </p:cNvSpPr>
          <p:nvPr>
            <p:ph type="title"/>
          </p:nvPr>
        </p:nvSpPr>
        <p:spPr>
          <a:xfrm>
            <a:off x="1509000" y="1551600"/>
            <a:ext cx="6126000" cy="1467600"/>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lvl1pPr lvl="0" rtl="0">
              <a:spcBef>
                <a:spcPts val="0"/>
              </a:spcBef>
              <a:spcAft>
                <a:spcPts val="0"/>
              </a:spcAft>
              <a:buSzPts val="3000"/>
              <a:buNone/>
              <a:defRPr sz="2000" b="0">
                <a:solidFill>
                  <a:schemeClr val="dk2"/>
                </a:solidFill>
                <a:latin typeface="Varela Round"/>
                <a:ea typeface="Varela Round"/>
                <a:cs typeface="Varela Round"/>
                <a:sym typeface="Varela Round"/>
              </a:defRPr>
            </a:lvl1pPr>
            <a:lvl2pPr lvl="1" rtl="0">
              <a:spcBef>
                <a:spcPts val="0"/>
              </a:spcBef>
              <a:spcAft>
                <a:spcPts val="0"/>
              </a:spcAft>
              <a:buSzPts val="2800"/>
              <a:buFont typeface="Gaegu"/>
              <a:buNone/>
              <a:defRPr b="1">
                <a:latin typeface="Gaegu"/>
                <a:ea typeface="Gaegu"/>
                <a:cs typeface="Gaegu"/>
                <a:sym typeface="Gaegu"/>
              </a:defRPr>
            </a:lvl2pPr>
            <a:lvl3pPr lvl="2" rtl="0">
              <a:spcBef>
                <a:spcPts val="0"/>
              </a:spcBef>
              <a:spcAft>
                <a:spcPts val="0"/>
              </a:spcAft>
              <a:buSzPts val="2800"/>
              <a:buFont typeface="Gaegu"/>
              <a:buNone/>
              <a:defRPr b="1">
                <a:latin typeface="Gaegu"/>
                <a:ea typeface="Gaegu"/>
                <a:cs typeface="Gaegu"/>
                <a:sym typeface="Gaegu"/>
              </a:defRPr>
            </a:lvl3pPr>
            <a:lvl4pPr lvl="3" rtl="0">
              <a:spcBef>
                <a:spcPts val="0"/>
              </a:spcBef>
              <a:spcAft>
                <a:spcPts val="0"/>
              </a:spcAft>
              <a:buSzPts val="2800"/>
              <a:buFont typeface="Gaegu"/>
              <a:buNone/>
              <a:defRPr b="1">
                <a:latin typeface="Gaegu"/>
                <a:ea typeface="Gaegu"/>
                <a:cs typeface="Gaegu"/>
                <a:sym typeface="Gaegu"/>
              </a:defRPr>
            </a:lvl4pPr>
            <a:lvl5pPr lvl="4" rtl="0">
              <a:spcBef>
                <a:spcPts val="0"/>
              </a:spcBef>
              <a:spcAft>
                <a:spcPts val="0"/>
              </a:spcAft>
              <a:buSzPts val="2800"/>
              <a:buFont typeface="Gaegu"/>
              <a:buNone/>
              <a:defRPr b="1">
                <a:latin typeface="Gaegu"/>
                <a:ea typeface="Gaegu"/>
                <a:cs typeface="Gaegu"/>
                <a:sym typeface="Gaegu"/>
              </a:defRPr>
            </a:lvl5pPr>
            <a:lvl6pPr lvl="5" rtl="0">
              <a:spcBef>
                <a:spcPts val="0"/>
              </a:spcBef>
              <a:spcAft>
                <a:spcPts val="0"/>
              </a:spcAft>
              <a:buSzPts val="2800"/>
              <a:buFont typeface="Gaegu"/>
              <a:buNone/>
              <a:defRPr b="1">
                <a:latin typeface="Gaegu"/>
                <a:ea typeface="Gaegu"/>
                <a:cs typeface="Gaegu"/>
                <a:sym typeface="Gaegu"/>
              </a:defRPr>
            </a:lvl6pPr>
            <a:lvl7pPr lvl="6" rtl="0">
              <a:spcBef>
                <a:spcPts val="0"/>
              </a:spcBef>
              <a:spcAft>
                <a:spcPts val="0"/>
              </a:spcAft>
              <a:buSzPts val="2800"/>
              <a:buFont typeface="Gaegu"/>
              <a:buNone/>
              <a:defRPr b="1">
                <a:latin typeface="Gaegu"/>
                <a:ea typeface="Gaegu"/>
                <a:cs typeface="Gaegu"/>
                <a:sym typeface="Gaegu"/>
              </a:defRPr>
            </a:lvl7pPr>
            <a:lvl8pPr lvl="7" rtl="0">
              <a:spcBef>
                <a:spcPts val="0"/>
              </a:spcBef>
              <a:spcAft>
                <a:spcPts val="0"/>
              </a:spcAft>
              <a:buSzPts val="2800"/>
              <a:buFont typeface="Gaegu"/>
              <a:buNone/>
              <a:defRPr b="1">
                <a:latin typeface="Gaegu"/>
                <a:ea typeface="Gaegu"/>
                <a:cs typeface="Gaegu"/>
                <a:sym typeface="Gaegu"/>
              </a:defRPr>
            </a:lvl8pPr>
            <a:lvl9pPr lvl="8" rtl="0">
              <a:spcBef>
                <a:spcPts val="0"/>
              </a:spcBef>
              <a:spcAft>
                <a:spcPts val="0"/>
              </a:spcAft>
              <a:buSzPts val="2800"/>
              <a:buFont typeface="Gaegu"/>
              <a:buNone/>
              <a:defRPr b="1">
                <a:latin typeface="Gaegu"/>
                <a:ea typeface="Gaegu"/>
                <a:cs typeface="Gaegu"/>
                <a:sym typeface="Gaegu"/>
              </a:defRPr>
            </a:lvl9pPr>
          </a:lstStyle>
          <a:p>
            <a:endParaRPr/>
          </a:p>
        </p:txBody>
      </p:sp>
      <p:sp>
        <p:nvSpPr>
          <p:cNvPr id="1155" name="Google Shape;1155;p14"/>
          <p:cNvSpPr txBox="1">
            <a:spLocks noGrp="1"/>
          </p:cNvSpPr>
          <p:nvPr>
            <p:ph type="title" idx="2"/>
          </p:nvPr>
        </p:nvSpPr>
        <p:spPr>
          <a:xfrm>
            <a:off x="1509000" y="3019197"/>
            <a:ext cx="6126000" cy="572700"/>
          </a:xfrm>
          <a:prstGeom prst="rect">
            <a:avLst/>
          </a:prstGeom>
        </p:spPr>
        <p:txBody>
          <a:bodyPr spcFirstLastPara="1" wrap="square" lIns="0" tIns="0" rIns="0" bIns="0" anchor="ctr" anchorCtr="0">
            <a:noAutofit/>
          </a:bodyPr>
          <a:lstStyle>
            <a:lvl1pPr lvl="0" rtl="0">
              <a:spcBef>
                <a:spcPts val="0"/>
              </a:spcBef>
              <a:spcAft>
                <a:spcPts val="0"/>
              </a:spcAft>
              <a:buSzPts val="3000"/>
              <a:buNone/>
              <a:defRPr sz="2400">
                <a:solidFill>
                  <a:schemeClr val="accent3"/>
                </a:solidFill>
              </a:defRPr>
            </a:lvl1pPr>
            <a:lvl2pPr lvl="1" rtl="0">
              <a:spcBef>
                <a:spcPts val="0"/>
              </a:spcBef>
              <a:spcAft>
                <a:spcPts val="0"/>
              </a:spcAft>
              <a:buSzPts val="2800"/>
              <a:buNone/>
              <a:defRPr>
                <a:latin typeface="Varela Round"/>
                <a:ea typeface="Varela Round"/>
                <a:cs typeface="Varela Round"/>
                <a:sym typeface="Varela Round"/>
              </a:defRPr>
            </a:lvl2pPr>
            <a:lvl3pPr lvl="2" rtl="0">
              <a:spcBef>
                <a:spcPts val="0"/>
              </a:spcBef>
              <a:spcAft>
                <a:spcPts val="0"/>
              </a:spcAft>
              <a:buSzPts val="2800"/>
              <a:buNone/>
              <a:defRPr>
                <a:latin typeface="Varela Round"/>
                <a:ea typeface="Varela Round"/>
                <a:cs typeface="Varela Round"/>
                <a:sym typeface="Varela Round"/>
              </a:defRPr>
            </a:lvl3pPr>
            <a:lvl4pPr lvl="3" rtl="0">
              <a:spcBef>
                <a:spcPts val="0"/>
              </a:spcBef>
              <a:spcAft>
                <a:spcPts val="0"/>
              </a:spcAft>
              <a:buSzPts val="2800"/>
              <a:buNone/>
              <a:defRPr>
                <a:latin typeface="Varela Round"/>
                <a:ea typeface="Varela Round"/>
                <a:cs typeface="Varela Round"/>
                <a:sym typeface="Varela Round"/>
              </a:defRPr>
            </a:lvl4pPr>
            <a:lvl5pPr lvl="4" rtl="0">
              <a:spcBef>
                <a:spcPts val="0"/>
              </a:spcBef>
              <a:spcAft>
                <a:spcPts val="0"/>
              </a:spcAft>
              <a:buSzPts val="2800"/>
              <a:buNone/>
              <a:defRPr>
                <a:latin typeface="Varela Round"/>
                <a:ea typeface="Varela Round"/>
                <a:cs typeface="Varela Round"/>
                <a:sym typeface="Varela Round"/>
              </a:defRPr>
            </a:lvl5pPr>
            <a:lvl6pPr lvl="5" rtl="0">
              <a:spcBef>
                <a:spcPts val="0"/>
              </a:spcBef>
              <a:spcAft>
                <a:spcPts val="0"/>
              </a:spcAft>
              <a:buSzPts val="2800"/>
              <a:buNone/>
              <a:defRPr>
                <a:latin typeface="Varela Round"/>
                <a:ea typeface="Varela Round"/>
                <a:cs typeface="Varela Round"/>
                <a:sym typeface="Varela Round"/>
              </a:defRPr>
            </a:lvl6pPr>
            <a:lvl7pPr lvl="6" rtl="0">
              <a:spcBef>
                <a:spcPts val="0"/>
              </a:spcBef>
              <a:spcAft>
                <a:spcPts val="0"/>
              </a:spcAft>
              <a:buSzPts val="2800"/>
              <a:buNone/>
              <a:defRPr>
                <a:latin typeface="Varela Round"/>
                <a:ea typeface="Varela Round"/>
                <a:cs typeface="Varela Round"/>
                <a:sym typeface="Varela Round"/>
              </a:defRPr>
            </a:lvl7pPr>
            <a:lvl8pPr lvl="7" rtl="0">
              <a:spcBef>
                <a:spcPts val="0"/>
              </a:spcBef>
              <a:spcAft>
                <a:spcPts val="0"/>
              </a:spcAft>
              <a:buSzPts val="2800"/>
              <a:buNone/>
              <a:defRPr>
                <a:latin typeface="Varela Round"/>
                <a:ea typeface="Varela Round"/>
                <a:cs typeface="Varela Round"/>
                <a:sym typeface="Varela Round"/>
              </a:defRPr>
            </a:lvl8pPr>
            <a:lvl9pPr lvl="8" rtl="0">
              <a:spcBef>
                <a:spcPts val="0"/>
              </a:spcBef>
              <a:spcAft>
                <a:spcPts val="0"/>
              </a:spcAft>
              <a:buSzPts val="2800"/>
              <a:buNone/>
              <a:defRPr>
                <a:latin typeface="Varela Round"/>
                <a:ea typeface="Varela Round"/>
                <a:cs typeface="Varela Round"/>
                <a:sym typeface="Varela Round"/>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p:cSld name="CUSTOM_11">
    <p:spTree>
      <p:nvGrpSpPr>
        <p:cNvPr id="1" name="Shape 1953"/>
        <p:cNvGrpSpPr/>
        <p:nvPr/>
      </p:nvGrpSpPr>
      <p:grpSpPr>
        <a:xfrm>
          <a:off x="0" y="0"/>
          <a:ext cx="0" cy="0"/>
          <a:chOff x="0" y="0"/>
          <a:chExt cx="0" cy="0"/>
        </a:xfrm>
      </p:grpSpPr>
      <p:grpSp>
        <p:nvGrpSpPr>
          <p:cNvPr id="1954" name="Google Shape;1954;p23"/>
          <p:cNvGrpSpPr/>
          <p:nvPr/>
        </p:nvGrpSpPr>
        <p:grpSpPr>
          <a:xfrm>
            <a:off x="-23004" y="-1"/>
            <a:ext cx="9177565" cy="5143390"/>
            <a:chOff x="-23004" y="-1"/>
            <a:chExt cx="9177565" cy="5143390"/>
          </a:xfrm>
        </p:grpSpPr>
        <p:sp>
          <p:nvSpPr>
            <p:cNvPr id="1955" name="Google Shape;1955;p23"/>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23"/>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23"/>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23"/>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23"/>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23"/>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23"/>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23"/>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23"/>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23"/>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23"/>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23"/>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23"/>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23"/>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23"/>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23"/>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23"/>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23"/>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23"/>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23"/>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23"/>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23"/>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23"/>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23"/>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23"/>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23"/>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23"/>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23"/>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23"/>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23"/>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23"/>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23"/>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23"/>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23"/>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23"/>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23"/>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23"/>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23"/>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23"/>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23"/>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23"/>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23"/>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23"/>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23"/>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23"/>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23"/>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23"/>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23"/>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23"/>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23"/>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23"/>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23"/>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23"/>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23"/>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23"/>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23"/>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23"/>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23"/>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13" name="Google Shape;2013;p23"/>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23"/>
          <p:cNvSpPr/>
          <p:nvPr/>
        </p:nvSpPr>
        <p:spPr>
          <a:xfrm rot="-5866075">
            <a:off x="6892300" y="1894477"/>
            <a:ext cx="1848385" cy="1354542"/>
          </a:xfrm>
          <a:custGeom>
            <a:avLst/>
            <a:gdLst/>
            <a:ahLst/>
            <a:cxnLst/>
            <a:rect l="l" t="t" r="r" b="b"/>
            <a:pathLst>
              <a:path w="71687" h="52534" extrusionOk="0">
                <a:moveTo>
                  <a:pt x="45501" y="1"/>
                </a:moveTo>
                <a:cubicBezTo>
                  <a:pt x="44031" y="1"/>
                  <a:pt x="42548" y="114"/>
                  <a:pt x="41066" y="337"/>
                </a:cubicBezTo>
                <a:cubicBezTo>
                  <a:pt x="40808" y="377"/>
                  <a:pt x="40549" y="417"/>
                  <a:pt x="40290" y="476"/>
                </a:cubicBezTo>
                <a:cubicBezTo>
                  <a:pt x="32093" y="1929"/>
                  <a:pt x="24592" y="6127"/>
                  <a:pt x="18325" y="11499"/>
                </a:cubicBezTo>
                <a:cubicBezTo>
                  <a:pt x="10923" y="17826"/>
                  <a:pt x="0" y="29485"/>
                  <a:pt x="3701" y="40249"/>
                </a:cubicBezTo>
                <a:cubicBezTo>
                  <a:pt x="4358" y="42139"/>
                  <a:pt x="5353" y="43910"/>
                  <a:pt x="6626" y="45482"/>
                </a:cubicBezTo>
                <a:cubicBezTo>
                  <a:pt x="10032" y="49704"/>
                  <a:pt x="15304" y="52534"/>
                  <a:pt x="20694" y="52534"/>
                </a:cubicBezTo>
                <a:cubicBezTo>
                  <a:pt x="21349" y="52534"/>
                  <a:pt x="22006" y="52492"/>
                  <a:pt x="22662" y="52406"/>
                </a:cubicBezTo>
                <a:cubicBezTo>
                  <a:pt x="28711" y="51630"/>
                  <a:pt x="34202" y="47113"/>
                  <a:pt x="35794" y="41224"/>
                </a:cubicBezTo>
                <a:cubicBezTo>
                  <a:pt x="40385" y="43315"/>
                  <a:pt x="44956" y="44761"/>
                  <a:pt x="49574" y="44761"/>
                </a:cubicBezTo>
                <a:cubicBezTo>
                  <a:pt x="52821" y="44761"/>
                  <a:pt x="56092" y="44046"/>
                  <a:pt x="59411" y="42338"/>
                </a:cubicBezTo>
                <a:cubicBezTo>
                  <a:pt x="64385" y="39811"/>
                  <a:pt x="69498" y="34897"/>
                  <a:pt x="70433" y="29167"/>
                </a:cubicBezTo>
                <a:cubicBezTo>
                  <a:pt x="71687" y="21547"/>
                  <a:pt x="68841" y="13588"/>
                  <a:pt x="63768" y="7858"/>
                </a:cubicBezTo>
                <a:cubicBezTo>
                  <a:pt x="59042" y="2508"/>
                  <a:pt x="52421" y="1"/>
                  <a:pt x="455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23"/>
          <p:cNvSpPr/>
          <p:nvPr/>
        </p:nvSpPr>
        <p:spPr>
          <a:xfrm>
            <a:off x="608675" y="965300"/>
            <a:ext cx="2307000" cy="1804675"/>
          </a:xfrm>
          <a:custGeom>
            <a:avLst/>
            <a:gdLst/>
            <a:ahLst/>
            <a:cxnLst/>
            <a:rect l="l" t="t" r="r" b="b"/>
            <a:pathLst>
              <a:path w="92280" h="72187" extrusionOk="0">
                <a:moveTo>
                  <a:pt x="73965" y="0"/>
                </a:moveTo>
                <a:cubicBezTo>
                  <a:pt x="71241" y="0"/>
                  <a:pt x="68528" y="633"/>
                  <a:pt x="66136" y="1964"/>
                </a:cubicBezTo>
                <a:cubicBezTo>
                  <a:pt x="62952" y="3754"/>
                  <a:pt x="60306" y="6580"/>
                  <a:pt x="56824" y="7674"/>
                </a:cubicBezTo>
                <a:cubicBezTo>
                  <a:pt x="55680" y="8036"/>
                  <a:pt x="54508" y="8192"/>
                  <a:pt x="53328" y="8192"/>
                </a:cubicBezTo>
                <a:cubicBezTo>
                  <a:pt x="50488" y="8192"/>
                  <a:pt x="47603" y="7286"/>
                  <a:pt x="44946" y="6162"/>
                </a:cubicBezTo>
                <a:cubicBezTo>
                  <a:pt x="41206" y="4570"/>
                  <a:pt x="37585" y="2501"/>
                  <a:pt x="33566" y="1844"/>
                </a:cubicBezTo>
                <a:cubicBezTo>
                  <a:pt x="32573" y="1682"/>
                  <a:pt x="31585" y="1606"/>
                  <a:pt x="30604" y="1606"/>
                </a:cubicBezTo>
                <a:cubicBezTo>
                  <a:pt x="25317" y="1606"/>
                  <a:pt x="20260" y="3836"/>
                  <a:pt x="15997" y="6958"/>
                </a:cubicBezTo>
                <a:cubicBezTo>
                  <a:pt x="11540" y="10221"/>
                  <a:pt x="8138" y="14856"/>
                  <a:pt x="5711" y="19910"/>
                </a:cubicBezTo>
                <a:cubicBezTo>
                  <a:pt x="4636" y="22119"/>
                  <a:pt x="3761" y="24426"/>
                  <a:pt x="3065" y="26734"/>
                </a:cubicBezTo>
                <a:cubicBezTo>
                  <a:pt x="1194" y="32962"/>
                  <a:pt x="1" y="40503"/>
                  <a:pt x="1950" y="46830"/>
                </a:cubicBezTo>
                <a:cubicBezTo>
                  <a:pt x="3025" y="50292"/>
                  <a:pt x="5154" y="53316"/>
                  <a:pt x="7462" y="56101"/>
                </a:cubicBezTo>
                <a:cubicBezTo>
                  <a:pt x="13430" y="63403"/>
                  <a:pt x="21150" y="69790"/>
                  <a:pt x="30382" y="71700"/>
                </a:cubicBezTo>
                <a:cubicBezTo>
                  <a:pt x="31973" y="72026"/>
                  <a:pt x="33611" y="72186"/>
                  <a:pt x="35253" y="72186"/>
                </a:cubicBezTo>
                <a:cubicBezTo>
                  <a:pt x="43141" y="72186"/>
                  <a:pt x="51141" y="68475"/>
                  <a:pt x="54616" y="61493"/>
                </a:cubicBezTo>
                <a:cubicBezTo>
                  <a:pt x="56128" y="58449"/>
                  <a:pt x="56725" y="55027"/>
                  <a:pt x="57899" y="51843"/>
                </a:cubicBezTo>
                <a:cubicBezTo>
                  <a:pt x="59948" y="46312"/>
                  <a:pt x="63828" y="41478"/>
                  <a:pt x="68802" y="38274"/>
                </a:cubicBezTo>
                <a:cubicBezTo>
                  <a:pt x="74532" y="34593"/>
                  <a:pt x="81675" y="32982"/>
                  <a:pt x="86370" y="28048"/>
                </a:cubicBezTo>
                <a:cubicBezTo>
                  <a:pt x="91802" y="22317"/>
                  <a:pt x="92279" y="12568"/>
                  <a:pt x="87445" y="6321"/>
                </a:cubicBezTo>
                <a:cubicBezTo>
                  <a:pt x="84285" y="2251"/>
                  <a:pt x="79103" y="0"/>
                  <a:pt x="739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16" name="Google Shape;2016;p23"/>
          <p:cNvGrpSpPr/>
          <p:nvPr/>
        </p:nvGrpSpPr>
        <p:grpSpPr>
          <a:xfrm>
            <a:off x="530039" y="2840683"/>
            <a:ext cx="8072107" cy="2554188"/>
            <a:chOff x="872579" y="2881252"/>
            <a:chExt cx="7396781" cy="2122829"/>
          </a:xfrm>
        </p:grpSpPr>
        <p:grpSp>
          <p:nvGrpSpPr>
            <p:cNvPr id="2017" name="Google Shape;2017;p23"/>
            <p:cNvGrpSpPr/>
            <p:nvPr/>
          </p:nvGrpSpPr>
          <p:grpSpPr>
            <a:xfrm>
              <a:off x="933400" y="3795585"/>
              <a:ext cx="7277175" cy="675466"/>
              <a:chOff x="933416" y="2961528"/>
              <a:chExt cx="7277175" cy="1509422"/>
            </a:xfrm>
          </p:grpSpPr>
          <p:sp>
            <p:nvSpPr>
              <p:cNvPr id="2018" name="Google Shape;2018;p23"/>
              <p:cNvSpPr/>
              <p:nvPr/>
            </p:nvSpPr>
            <p:spPr>
              <a:xfrm>
                <a:off x="933416" y="2961528"/>
                <a:ext cx="7277175" cy="1374550"/>
              </a:xfrm>
              <a:custGeom>
                <a:avLst/>
                <a:gdLst/>
                <a:ahLst/>
                <a:cxnLst/>
                <a:rect l="l" t="t" r="r" b="b"/>
                <a:pathLst>
                  <a:path w="291087" h="54982" extrusionOk="0">
                    <a:moveTo>
                      <a:pt x="258" y="15340"/>
                    </a:moveTo>
                    <a:cubicBezTo>
                      <a:pt x="-2001" y="8100"/>
                      <a:pt x="10973" y="3234"/>
                      <a:pt x="23890" y="2481"/>
                    </a:cubicBezTo>
                    <a:cubicBezTo>
                      <a:pt x="36807" y="1728"/>
                      <a:pt x="58702" y="11228"/>
                      <a:pt x="77758" y="10822"/>
                    </a:cubicBezTo>
                    <a:cubicBezTo>
                      <a:pt x="96815" y="10417"/>
                      <a:pt x="113554" y="-821"/>
                      <a:pt x="138229" y="48"/>
                    </a:cubicBezTo>
                    <a:cubicBezTo>
                      <a:pt x="162904" y="917"/>
                      <a:pt x="201597" y="16035"/>
                      <a:pt x="225808" y="16035"/>
                    </a:cubicBezTo>
                    <a:cubicBezTo>
                      <a:pt x="250020" y="16035"/>
                      <a:pt x="273246" y="-879"/>
                      <a:pt x="283498" y="48"/>
                    </a:cubicBezTo>
                    <a:cubicBezTo>
                      <a:pt x="293750" y="975"/>
                      <a:pt x="292129" y="12676"/>
                      <a:pt x="287321" y="21596"/>
                    </a:cubicBezTo>
                    <a:cubicBezTo>
                      <a:pt x="282514" y="30516"/>
                      <a:pt x="296299" y="49515"/>
                      <a:pt x="254653" y="53569"/>
                    </a:cubicBezTo>
                    <a:cubicBezTo>
                      <a:pt x="213007" y="57624"/>
                      <a:pt x="79843" y="52295"/>
                      <a:pt x="37444" y="45923"/>
                    </a:cubicBezTo>
                    <a:cubicBezTo>
                      <a:pt x="-4955" y="39552"/>
                      <a:pt x="2517" y="22580"/>
                      <a:pt x="258" y="15340"/>
                    </a:cubicBezTo>
                    <a:close/>
                  </a:path>
                </a:pathLst>
              </a:custGeom>
              <a:solidFill>
                <a:schemeClr val="accent5"/>
              </a:solidFill>
              <a:ln>
                <a:noFill/>
              </a:ln>
            </p:spPr>
          </p:sp>
          <p:sp>
            <p:nvSpPr>
              <p:cNvPr id="2019" name="Google Shape;2019;p23"/>
              <p:cNvSpPr/>
              <p:nvPr/>
            </p:nvSpPr>
            <p:spPr>
              <a:xfrm>
                <a:off x="947025" y="3310250"/>
                <a:ext cx="7251900" cy="11607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20" name="Google Shape;2020;p23"/>
            <p:cNvSpPr/>
            <p:nvPr/>
          </p:nvSpPr>
          <p:spPr>
            <a:xfrm rot="3206269">
              <a:off x="5927183" y="3090543"/>
              <a:ext cx="1378921" cy="1704246"/>
            </a:xfrm>
            <a:custGeom>
              <a:avLst/>
              <a:gdLst/>
              <a:ahLst/>
              <a:cxnLst/>
              <a:rect l="l" t="t" r="r" b="b"/>
              <a:pathLst>
                <a:path w="26881" h="33222" extrusionOk="0">
                  <a:moveTo>
                    <a:pt x="9335" y="18405"/>
                  </a:moveTo>
                  <a:cubicBezTo>
                    <a:pt x="9327" y="18416"/>
                    <a:pt x="9319" y="18428"/>
                    <a:pt x="9312" y="18439"/>
                  </a:cubicBezTo>
                  <a:cubicBezTo>
                    <a:pt x="9319" y="18429"/>
                    <a:pt x="9327" y="18417"/>
                    <a:pt x="9335" y="18405"/>
                  </a:cubicBezTo>
                  <a:close/>
                  <a:moveTo>
                    <a:pt x="8914" y="18817"/>
                  </a:moveTo>
                  <a:lnTo>
                    <a:pt x="8914" y="18817"/>
                  </a:lnTo>
                  <a:cubicBezTo>
                    <a:pt x="8904" y="18836"/>
                    <a:pt x="8895" y="18854"/>
                    <a:pt x="8887" y="18871"/>
                  </a:cubicBezTo>
                  <a:lnTo>
                    <a:pt x="8887" y="18871"/>
                  </a:lnTo>
                  <a:lnTo>
                    <a:pt x="8914" y="18817"/>
                  </a:lnTo>
                  <a:close/>
                  <a:moveTo>
                    <a:pt x="7761" y="25656"/>
                  </a:moveTo>
                  <a:lnTo>
                    <a:pt x="7760" y="25661"/>
                  </a:lnTo>
                  <a:cubicBezTo>
                    <a:pt x="7760" y="25660"/>
                    <a:pt x="7761" y="25658"/>
                    <a:pt x="7761" y="25656"/>
                  </a:cubicBezTo>
                  <a:close/>
                  <a:moveTo>
                    <a:pt x="7641" y="25801"/>
                  </a:moveTo>
                  <a:lnTo>
                    <a:pt x="7641" y="25801"/>
                  </a:lnTo>
                  <a:cubicBezTo>
                    <a:pt x="7633" y="25805"/>
                    <a:pt x="7626" y="25810"/>
                    <a:pt x="7619" y="25814"/>
                  </a:cubicBezTo>
                  <a:lnTo>
                    <a:pt x="7619" y="25814"/>
                  </a:lnTo>
                  <a:cubicBezTo>
                    <a:pt x="7626" y="25811"/>
                    <a:pt x="7633" y="25807"/>
                    <a:pt x="7641" y="25801"/>
                  </a:cubicBezTo>
                  <a:close/>
                  <a:moveTo>
                    <a:pt x="2945" y="27653"/>
                  </a:moveTo>
                  <a:cubicBezTo>
                    <a:pt x="2938" y="27674"/>
                    <a:pt x="2932" y="27694"/>
                    <a:pt x="2925" y="27711"/>
                  </a:cubicBezTo>
                  <a:cubicBezTo>
                    <a:pt x="2934" y="27689"/>
                    <a:pt x="2941" y="27670"/>
                    <a:pt x="2945" y="27653"/>
                  </a:cubicBezTo>
                  <a:close/>
                  <a:moveTo>
                    <a:pt x="3400" y="31173"/>
                  </a:moveTo>
                  <a:cubicBezTo>
                    <a:pt x="3395" y="31179"/>
                    <a:pt x="3389" y="31186"/>
                    <a:pt x="3383" y="31192"/>
                  </a:cubicBezTo>
                  <a:cubicBezTo>
                    <a:pt x="3389" y="31186"/>
                    <a:pt x="3395" y="31180"/>
                    <a:pt x="3400" y="31173"/>
                  </a:cubicBezTo>
                  <a:close/>
                  <a:moveTo>
                    <a:pt x="2686" y="31829"/>
                  </a:moveTo>
                  <a:cubicBezTo>
                    <a:pt x="2666" y="31909"/>
                    <a:pt x="2587" y="31988"/>
                    <a:pt x="2468" y="32068"/>
                  </a:cubicBezTo>
                  <a:cubicBezTo>
                    <a:pt x="2507" y="31968"/>
                    <a:pt x="2587" y="31889"/>
                    <a:pt x="2686" y="31829"/>
                  </a:cubicBezTo>
                  <a:close/>
                  <a:moveTo>
                    <a:pt x="2249" y="31929"/>
                  </a:moveTo>
                  <a:cubicBezTo>
                    <a:pt x="2288" y="31968"/>
                    <a:pt x="2308" y="32048"/>
                    <a:pt x="2288" y="32147"/>
                  </a:cubicBezTo>
                  <a:cubicBezTo>
                    <a:pt x="2229" y="32187"/>
                    <a:pt x="2149" y="32227"/>
                    <a:pt x="2090" y="32247"/>
                  </a:cubicBezTo>
                  <a:cubicBezTo>
                    <a:pt x="2090" y="32207"/>
                    <a:pt x="2090" y="32187"/>
                    <a:pt x="2090" y="32147"/>
                  </a:cubicBezTo>
                  <a:cubicBezTo>
                    <a:pt x="2149" y="32088"/>
                    <a:pt x="2189" y="32008"/>
                    <a:pt x="2249" y="31929"/>
                  </a:cubicBezTo>
                  <a:close/>
                  <a:moveTo>
                    <a:pt x="25318" y="0"/>
                  </a:moveTo>
                  <a:cubicBezTo>
                    <a:pt x="25303" y="0"/>
                    <a:pt x="25289" y="5"/>
                    <a:pt x="25269" y="15"/>
                  </a:cubicBezTo>
                  <a:cubicBezTo>
                    <a:pt x="25265" y="11"/>
                    <a:pt x="25261" y="10"/>
                    <a:pt x="25257" y="10"/>
                  </a:cubicBezTo>
                  <a:cubicBezTo>
                    <a:pt x="25241" y="10"/>
                    <a:pt x="25225" y="39"/>
                    <a:pt x="25209" y="55"/>
                  </a:cubicBezTo>
                  <a:lnTo>
                    <a:pt x="25149" y="115"/>
                  </a:lnTo>
                  <a:cubicBezTo>
                    <a:pt x="25070" y="214"/>
                    <a:pt x="24990" y="333"/>
                    <a:pt x="24911" y="473"/>
                  </a:cubicBezTo>
                  <a:cubicBezTo>
                    <a:pt x="24897" y="478"/>
                    <a:pt x="24887" y="481"/>
                    <a:pt x="24880" y="481"/>
                  </a:cubicBezTo>
                  <a:cubicBezTo>
                    <a:pt x="24814" y="481"/>
                    <a:pt x="25002" y="254"/>
                    <a:pt x="24930" y="254"/>
                  </a:cubicBezTo>
                  <a:cubicBezTo>
                    <a:pt x="24791" y="532"/>
                    <a:pt x="24632" y="711"/>
                    <a:pt x="24274" y="1010"/>
                  </a:cubicBezTo>
                  <a:lnTo>
                    <a:pt x="24294" y="930"/>
                  </a:lnTo>
                  <a:lnTo>
                    <a:pt x="24294" y="930"/>
                  </a:lnTo>
                  <a:cubicBezTo>
                    <a:pt x="24035" y="1209"/>
                    <a:pt x="23936" y="1308"/>
                    <a:pt x="23796" y="1448"/>
                  </a:cubicBezTo>
                  <a:cubicBezTo>
                    <a:pt x="23657" y="1587"/>
                    <a:pt x="23518" y="1706"/>
                    <a:pt x="23379" y="1806"/>
                  </a:cubicBezTo>
                  <a:cubicBezTo>
                    <a:pt x="23100" y="2044"/>
                    <a:pt x="22821" y="2283"/>
                    <a:pt x="22423" y="2641"/>
                  </a:cubicBezTo>
                  <a:lnTo>
                    <a:pt x="22563" y="2681"/>
                  </a:lnTo>
                  <a:cubicBezTo>
                    <a:pt x="22404" y="2840"/>
                    <a:pt x="22344" y="2840"/>
                    <a:pt x="22244" y="2900"/>
                  </a:cubicBezTo>
                  <a:cubicBezTo>
                    <a:pt x="22237" y="2956"/>
                    <a:pt x="22247" y="2978"/>
                    <a:pt x="22268" y="2978"/>
                  </a:cubicBezTo>
                  <a:cubicBezTo>
                    <a:pt x="22344" y="2978"/>
                    <a:pt x="22566" y="2682"/>
                    <a:pt x="22650" y="2682"/>
                  </a:cubicBezTo>
                  <a:cubicBezTo>
                    <a:pt x="22673" y="2682"/>
                    <a:pt x="22686" y="2705"/>
                    <a:pt x="22682" y="2761"/>
                  </a:cubicBezTo>
                  <a:cubicBezTo>
                    <a:pt x="22291" y="2800"/>
                    <a:pt x="21593" y="3896"/>
                    <a:pt x="21248" y="3896"/>
                  </a:cubicBezTo>
                  <a:cubicBezTo>
                    <a:pt x="21241" y="3896"/>
                    <a:pt x="21236" y="3896"/>
                    <a:pt x="21230" y="3895"/>
                  </a:cubicBezTo>
                  <a:lnTo>
                    <a:pt x="21230" y="3895"/>
                  </a:lnTo>
                  <a:cubicBezTo>
                    <a:pt x="20991" y="4153"/>
                    <a:pt x="21389" y="3915"/>
                    <a:pt x="21150" y="4173"/>
                  </a:cubicBezTo>
                  <a:lnTo>
                    <a:pt x="21031" y="4193"/>
                  </a:lnTo>
                  <a:lnTo>
                    <a:pt x="21051" y="4333"/>
                  </a:lnTo>
                  <a:cubicBezTo>
                    <a:pt x="20922" y="4447"/>
                    <a:pt x="20814" y="4489"/>
                    <a:pt x="20741" y="4489"/>
                  </a:cubicBezTo>
                  <a:cubicBezTo>
                    <a:pt x="20712" y="4489"/>
                    <a:pt x="20689" y="4483"/>
                    <a:pt x="20673" y="4472"/>
                  </a:cubicBezTo>
                  <a:cubicBezTo>
                    <a:pt x="20712" y="4432"/>
                    <a:pt x="20772" y="4333"/>
                    <a:pt x="20812" y="4293"/>
                  </a:cubicBezTo>
                  <a:lnTo>
                    <a:pt x="20812" y="4293"/>
                  </a:lnTo>
                  <a:cubicBezTo>
                    <a:pt x="20553" y="4432"/>
                    <a:pt x="20295" y="4870"/>
                    <a:pt x="20195" y="4989"/>
                  </a:cubicBezTo>
                  <a:lnTo>
                    <a:pt x="20434" y="4790"/>
                  </a:lnTo>
                  <a:lnTo>
                    <a:pt x="20434" y="4790"/>
                  </a:lnTo>
                  <a:cubicBezTo>
                    <a:pt x="20135" y="5168"/>
                    <a:pt x="19777" y="5566"/>
                    <a:pt x="19419" y="5964"/>
                  </a:cubicBezTo>
                  <a:cubicBezTo>
                    <a:pt x="19081" y="6362"/>
                    <a:pt x="18743" y="6780"/>
                    <a:pt x="18504" y="7178"/>
                  </a:cubicBezTo>
                  <a:lnTo>
                    <a:pt x="18584" y="7178"/>
                  </a:lnTo>
                  <a:cubicBezTo>
                    <a:pt x="18205" y="7775"/>
                    <a:pt x="18166" y="7556"/>
                    <a:pt x="17708" y="8192"/>
                  </a:cubicBezTo>
                  <a:lnTo>
                    <a:pt x="17708" y="8153"/>
                  </a:lnTo>
                  <a:cubicBezTo>
                    <a:pt x="17648" y="8312"/>
                    <a:pt x="17549" y="8491"/>
                    <a:pt x="17410" y="8650"/>
                  </a:cubicBezTo>
                  <a:cubicBezTo>
                    <a:pt x="17422" y="8607"/>
                    <a:pt x="17414" y="8592"/>
                    <a:pt x="17394" y="8592"/>
                  </a:cubicBezTo>
                  <a:cubicBezTo>
                    <a:pt x="17345" y="8592"/>
                    <a:pt x="17221" y="8689"/>
                    <a:pt x="17174" y="8689"/>
                  </a:cubicBezTo>
                  <a:cubicBezTo>
                    <a:pt x="17152" y="8689"/>
                    <a:pt x="17146" y="8669"/>
                    <a:pt x="17171" y="8610"/>
                  </a:cubicBezTo>
                  <a:lnTo>
                    <a:pt x="17171" y="8610"/>
                  </a:lnTo>
                  <a:cubicBezTo>
                    <a:pt x="16773" y="9267"/>
                    <a:pt x="16992" y="8968"/>
                    <a:pt x="16833" y="9486"/>
                  </a:cubicBezTo>
                  <a:lnTo>
                    <a:pt x="16693" y="9525"/>
                  </a:lnTo>
                  <a:cubicBezTo>
                    <a:pt x="16634" y="9705"/>
                    <a:pt x="16673" y="9744"/>
                    <a:pt x="16435" y="10063"/>
                  </a:cubicBezTo>
                  <a:cubicBezTo>
                    <a:pt x="16479" y="9968"/>
                    <a:pt x="16467" y="9943"/>
                    <a:pt x="16435" y="9943"/>
                  </a:cubicBezTo>
                  <a:cubicBezTo>
                    <a:pt x="16401" y="9943"/>
                    <a:pt x="16346" y="9970"/>
                    <a:pt x="16311" y="9970"/>
                  </a:cubicBezTo>
                  <a:cubicBezTo>
                    <a:pt x="16274" y="9970"/>
                    <a:pt x="16260" y="9941"/>
                    <a:pt x="16315" y="9824"/>
                  </a:cubicBezTo>
                  <a:lnTo>
                    <a:pt x="16315" y="9824"/>
                  </a:lnTo>
                  <a:cubicBezTo>
                    <a:pt x="15619" y="10321"/>
                    <a:pt x="15718" y="10898"/>
                    <a:pt x="15221" y="10998"/>
                  </a:cubicBezTo>
                  <a:cubicBezTo>
                    <a:pt x="15217" y="11091"/>
                    <a:pt x="15239" y="11128"/>
                    <a:pt x="15275" y="11128"/>
                  </a:cubicBezTo>
                  <a:cubicBezTo>
                    <a:pt x="15398" y="11128"/>
                    <a:pt x="15690" y="10710"/>
                    <a:pt x="15709" y="10710"/>
                  </a:cubicBezTo>
                  <a:cubicBezTo>
                    <a:pt x="15712" y="10710"/>
                    <a:pt x="15709" y="10719"/>
                    <a:pt x="15699" y="10739"/>
                  </a:cubicBezTo>
                  <a:cubicBezTo>
                    <a:pt x="15713" y="10733"/>
                    <a:pt x="15725" y="10730"/>
                    <a:pt x="15735" y="10730"/>
                  </a:cubicBezTo>
                  <a:cubicBezTo>
                    <a:pt x="15842" y="10730"/>
                    <a:pt x="15644" y="11112"/>
                    <a:pt x="15480" y="11276"/>
                  </a:cubicBezTo>
                  <a:cubicBezTo>
                    <a:pt x="15321" y="11475"/>
                    <a:pt x="14942" y="11416"/>
                    <a:pt x="14525" y="11933"/>
                  </a:cubicBezTo>
                  <a:cubicBezTo>
                    <a:pt x="14564" y="11873"/>
                    <a:pt x="14564" y="11873"/>
                    <a:pt x="14604" y="11814"/>
                  </a:cubicBezTo>
                  <a:lnTo>
                    <a:pt x="14604" y="11814"/>
                  </a:lnTo>
                  <a:cubicBezTo>
                    <a:pt x="14385" y="11973"/>
                    <a:pt x="14365" y="12251"/>
                    <a:pt x="14087" y="12410"/>
                  </a:cubicBezTo>
                  <a:cubicBezTo>
                    <a:pt x="14107" y="12649"/>
                    <a:pt x="13848" y="12709"/>
                    <a:pt x="13968" y="12888"/>
                  </a:cubicBezTo>
                  <a:lnTo>
                    <a:pt x="14306" y="12391"/>
                  </a:lnTo>
                  <a:lnTo>
                    <a:pt x="14306" y="12391"/>
                  </a:lnTo>
                  <a:cubicBezTo>
                    <a:pt x="14147" y="12689"/>
                    <a:pt x="14127" y="13087"/>
                    <a:pt x="13689" y="13465"/>
                  </a:cubicBezTo>
                  <a:cubicBezTo>
                    <a:pt x="13689" y="13405"/>
                    <a:pt x="13749" y="13226"/>
                    <a:pt x="13789" y="13127"/>
                  </a:cubicBezTo>
                  <a:lnTo>
                    <a:pt x="13789" y="13127"/>
                  </a:lnTo>
                  <a:cubicBezTo>
                    <a:pt x="13649" y="13206"/>
                    <a:pt x="13629" y="13405"/>
                    <a:pt x="13470" y="13485"/>
                  </a:cubicBezTo>
                  <a:cubicBezTo>
                    <a:pt x="13351" y="13326"/>
                    <a:pt x="13888" y="12888"/>
                    <a:pt x="13987" y="12490"/>
                  </a:cubicBezTo>
                  <a:lnTo>
                    <a:pt x="13987" y="12490"/>
                  </a:lnTo>
                  <a:cubicBezTo>
                    <a:pt x="13846" y="12569"/>
                    <a:pt x="13741" y="12935"/>
                    <a:pt x="13674" y="12935"/>
                  </a:cubicBezTo>
                  <a:cubicBezTo>
                    <a:pt x="13657" y="12935"/>
                    <a:pt x="13642" y="12910"/>
                    <a:pt x="13629" y="12848"/>
                  </a:cubicBezTo>
                  <a:lnTo>
                    <a:pt x="13629" y="12848"/>
                  </a:lnTo>
                  <a:cubicBezTo>
                    <a:pt x="13689" y="13246"/>
                    <a:pt x="13192" y="13346"/>
                    <a:pt x="13092" y="13823"/>
                  </a:cubicBezTo>
                  <a:lnTo>
                    <a:pt x="13013" y="13724"/>
                  </a:lnTo>
                  <a:cubicBezTo>
                    <a:pt x="12993" y="13803"/>
                    <a:pt x="12933" y="13942"/>
                    <a:pt x="12853" y="14042"/>
                  </a:cubicBezTo>
                  <a:lnTo>
                    <a:pt x="12873" y="13763"/>
                  </a:lnTo>
                  <a:lnTo>
                    <a:pt x="12873" y="13763"/>
                  </a:lnTo>
                  <a:cubicBezTo>
                    <a:pt x="12754" y="14141"/>
                    <a:pt x="12356" y="14241"/>
                    <a:pt x="12197" y="14559"/>
                  </a:cubicBezTo>
                  <a:cubicBezTo>
                    <a:pt x="12360" y="14344"/>
                    <a:pt x="12432" y="14284"/>
                    <a:pt x="12472" y="14284"/>
                  </a:cubicBezTo>
                  <a:cubicBezTo>
                    <a:pt x="12521" y="14284"/>
                    <a:pt x="12519" y="14379"/>
                    <a:pt x="12584" y="14379"/>
                  </a:cubicBezTo>
                  <a:cubicBezTo>
                    <a:pt x="12605" y="14379"/>
                    <a:pt x="12634" y="14368"/>
                    <a:pt x="12674" y="14340"/>
                  </a:cubicBezTo>
                  <a:lnTo>
                    <a:pt x="12674" y="14340"/>
                  </a:lnTo>
                  <a:cubicBezTo>
                    <a:pt x="12256" y="15136"/>
                    <a:pt x="12097" y="14559"/>
                    <a:pt x="11560" y="15335"/>
                  </a:cubicBezTo>
                  <a:cubicBezTo>
                    <a:pt x="11629" y="15252"/>
                    <a:pt x="11766" y="15140"/>
                    <a:pt x="11816" y="15140"/>
                  </a:cubicBezTo>
                  <a:cubicBezTo>
                    <a:pt x="11838" y="15140"/>
                    <a:pt x="11843" y="15161"/>
                    <a:pt x="11819" y="15216"/>
                  </a:cubicBezTo>
                  <a:cubicBezTo>
                    <a:pt x="11699" y="15355"/>
                    <a:pt x="11500" y="15534"/>
                    <a:pt x="11381" y="15574"/>
                  </a:cubicBezTo>
                  <a:cubicBezTo>
                    <a:pt x="11241" y="15780"/>
                    <a:pt x="11227" y="15833"/>
                    <a:pt x="11259" y="15833"/>
                  </a:cubicBezTo>
                  <a:cubicBezTo>
                    <a:pt x="11293" y="15833"/>
                    <a:pt x="11384" y="15769"/>
                    <a:pt x="11428" y="15769"/>
                  </a:cubicBezTo>
                  <a:cubicBezTo>
                    <a:pt x="11453" y="15769"/>
                    <a:pt x="11463" y="15789"/>
                    <a:pt x="11441" y="15852"/>
                  </a:cubicBezTo>
                  <a:cubicBezTo>
                    <a:pt x="11182" y="15932"/>
                    <a:pt x="11282" y="16151"/>
                    <a:pt x="11142" y="16410"/>
                  </a:cubicBezTo>
                  <a:lnTo>
                    <a:pt x="11043" y="16330"/>
                  </a:lnTo>
                  <a:lnTo>
                    <a:pt x="11043" y="16330"/>
                  </a:lnTo>
                  <a:cubicBezTo>
                    <a:pt x="10526" y="16887"/>
                    <a:pt x="11142" y="16648"/>
                    <a:pt x="10645" y="17146"/>
                  </a:cubicBezTo>
                  <a:lnTo>
                    <a:pt x="10685" y="16807"/>
                  </a:lnTo>
                  <a:lnTo>
                    <a:pt x="10685" y="16807"/>
                  </a:lnTo>
                  <a:lnTo>
                    <a:pt x="10506" y="17106"/>
                  </a:lnTo>
                  <a:lnTo>
                    <a:pt x="10426" y="16967"/>
                  </a:lnTo>
                  <a:cubicBezTo>
                    <a:pt x="10287" y="17345"/>
                    <a:pt x="10187" y="17424"/>
                    <a:pt x="9929" y="17703"/>
                  </a:cubicBezTo>
                  <a:cubicBezTo>
                    <a:pt x="9934" y="17702"/>
                    <a:pt x="9939" y="17701"/>
                    <a:pt x="9945" y="17701"/>
                  </a:cubicBezTo>
                  <a:cubicBezTo>
                    <a:pt x="10051" y="17701"/>
                    <a:pt x="10079" y="17894"/>
                    <a:pt x="9889" y="18141"/>
                  </a:cubicBezTo>
                  <a:cubicBezTo>
                    <a:pt x="9848" y="18169"/>
                    <a:pt x="9823" y="18179"/>
                    <a:pt x="9807" y="18179"/>
                  </a:cubicBezTo>
                  <a:cubicBezTo>
                    <a:pt x="9778" y="18179"/>
                    <a:pt x="9778" y="18150"/>
                    <a:pt x="9766" y="18150"/>
                  </a:cubicBezTo>
                  <a:cubicBezTo>
                    <a:pt x="9751" y="18150"/>
                    <a:pt x="9721" y="18189"/>
                    <a:pt x="9610" y="18359"/>
                  </a:cubicBezTo>
                  <a:cubicBezTo>
                    <a:pt x="9610" y="18240"/>
                    <a:pt x="9590" y="18081"/>
                    <a:pt x="9809" y="17981"/>
                  </a:cubicBezTo>
                  <a:cubicBezTo>
                    <a:pt x="9789" y="17942"/>
                    <a:pt x="9809" y="17842"/>
                    <a:pt x="9789" y="17802"/>
                  </a:cubicBezTo>
                  <a:cubicBezTo>
                    <a:pt x="9587" y="17931"/>
                    <a:pt x="9435" y="18248"/>
                    <a:pt x="9335" y="18405"/>
                  </a:cubicBezTo>
                  <a:lnTo>
                    <a:pt x="9335" y="18405"/>
                  </a:lnTo>
                  <a:cubicBezTo>
                    <a:pt x="9367" y="18358"/>
                    <a:pt x="9399" y="18316"/>
                    <a:pt x="9431" y="18300"/>
                  </a:cubicBezTo>
                  <a:lnTo>
                    <a:pt x="9431" y="18300"/>
                  </a:lnTo>
                  <a:lnTo>
                    <a:pt x="9173" y="18956"/>
                  </a:lnTo>
                  <a:cubicBezTo>
                    <a:pt x="9151" y="18969"/>
                    <a:pt x="9136" y="18974"/>
                    <a:pt x="9124" y="18974"/>
                  </a:cubicBezTo>
                  <a:cubicBezTo>
                    <a:pt x="9082" y="18974"/>
                    <a:pt x="9097" y="18900"/>
                    <a:pt x="9113" y="18837"/>
                  </a:cubicBezTo>
                  <a:lnTo>
                    <a:pt x="9113" y="18837"/>
                  </a:lnTo>
                  <a:cubicBezTo>
                    <a:pt x="9033" y="18956"/>
                    <a:pt x="9033" y="19076"/>
                    <a:pt x="8914" y="19235"/>
                  </a:cubicBezTo>
                  <a:cubicBezTo>
                    <a:pt x="8877" y="19143"/>
                    <a:pt x="8789" y="19085"/>
                    <a:pt x="8887" y="18871"/>
                  </a:cubicBezTo>
                  <a:lnTo>
                    <a:pt x="8887" y="18871"/>
                  </a:lnTo>
                  <a:lnTo>
                    <a:pt x="8615" y="19414"/>
                  </a:lnTo>
                  <a:cubicBezTo>
                    <a:pt x="8567" y="19430"/>
                    <a:pt x="8397" y="19554"/>
                    <a:pt x="8349" y="19554"/>
                  </a:cubicBezTo>
                  <a:cubicBezTo>
                    <a:pt x="8338" y="19554"/>
                    <a:pt x="8333" y="19548"/>
                    <a:pt x="8337" y="19533"/>
                  </a:cubicBezTo>
                  <a:lnTo>
                    <a:pt x="8337" y="19533"/>
                  </a:lnTo>
                  <a:cubicBezTo>
                    <a:pt x="8078" y="19792"/>
                    <a:pt x="7979" y="20369"/>
                    <a:pt x="7621" y="20707"/>
                  </a:cubicBezTo>
                  <a:cubicBezTo>
                    <a:pt x="7621" y="20747"/>
                    <a:pt x="7601" y="20787"/>
                    <a:pt x="7561" y="20886"/>
                  </a:cubicBezTo>
                  <a:cubicBezTo>
                    <a:pt x="7282" y="21244"/>
                    <a:pt x="6944" y="21483"/>
                    <a:pt x="6745" y="22020"/>
                  </a:cubicBezTo>
                  <a:lnTo>
                    <a:pt x="6427" y="22160"/>
                  </a:lnTo>
                  <a:cubicBezTo>
                    <a:pt x="6363" y="22264"/>
                    <a:pt x="6372" y="22291"/>
                    <a:pt x="6408" y="22291"/>
                  </a:cubicBezTo>
                  <a:cubicBezTo>
                    <a:pt x="6446" y="22291"/>
                    <a:pt x="6512" y="22263"/>
                    <a:pt x="6558" y="22263"/>
                  </a:cubicBezTo>
                  <a:cubicBezTo>
                    <a:pt x="6620" y="22263"/>
                    <a:pt x="6644" y="22314"/>
                    <a:pt x="6506" y="22557"/>
                  </a:cubicBezTo>
                  <a:cubicBezTo>
                    <a:pt x="6413" y="22729"/>
                    <a:pt x="6356" y="22775"/>
                    <a:pt x="6313" y="22775"/>
                  </a:cubicBezTo>
                  <a:cubicBezTo>
                    <a:pt x="6263" y="22775"/>
                    <a:pt x="6231" y="22712"/>
                    <a:pt x="6183" y="22712"/>
                  </a:cubicBezTo>
                  <a:cubicBezTo>
                    <a:pt x="6167" y="22712"/>
                    <a:pt x="6149" y="22719"/>
                    <a:pt x="6128" y="22737"/>
                  </a:cubicBezTo>
                  <a:cubicBezTo>
                    <a:pt x="6069" y="22995"/>
                    <a:pt x="5969" y="23453"/>
                    <a:pt x="5591" y="23731"/>
                  </a:cubicBezTo>
                  <a:cubicBezTo>
                    <a:pt x="5651" y="23592"/>
                    <a:pt x="5731" y="23513"/>
                    <a:pt x="5810" y="23393"/>
                  </a:cubicBezTo>
                  <a:lnTo>
                    <a:pt x="5810" y="23393"/>
                  </a:lnTo>
                  <a:lnTo>
                    <a:pt x="5512" y="23612"/>
                  </a:lnTo>
                  <a:cubicBezTo>
                    <a:pt x="5587" y="23278"/>
                    <a:pt x="5744" y="23072"/>
                    <a:pt x="5673" y="23072"/>
                  </a:cubicBezTo>
                  <a:cubicBezTo>
                    <a:pt x="5651" y="23072"/>
                    <a:pt x="5607" y="23092"/>
                    <a:pt x="5532" y="23134"/>
                  </a:cubicBezTo>
                  <a:cubicBezTo>
                    <a:pt x="5810" y="23393"/>
                    <a:pt x="4795" y="24269"/>
                    <a:pt x="5054" y="24507"/>
                  </a:cubicBezTo>
                  <a:lnTo>
                    <a:pt x="4875" y="24666"/>
                  </a:lnTo>
                  <a:cubicBezTo>
                    <a:pt x="4915" y="24607"/>
                    <a:pt x="4895" y="24587"/>
                    <a:pt x="4935" y="24527"/>
                  </a:cubicBezTo>
                  <a:lnTo>
                    <a:pt x="4935" y="24527"/>
                  </a:lnTo>
                  <a:cubicBezTo>
                    <a:pt x="4537" y="24806"/>
                    <a:pt x="4955" y="24945"/>
                    <a:pt x="4596" y="25403"/>
                  </a:cubicBezTo>
                  <a:cubicBezTo>
                    <a:pt x="4504" y="25495"/>
                    <a:pt x="4421" y="25569"/>
                    <a:pt x="4387" y="25569"/>
                  </a:cubicBezTo>
                  <a:cubicBezTo>
                    <a:pt x="4369" y="25569"/>
                    <a:pt x="4364" y="25549"/>
                    <a:pt x="4378" y="25502"/>
                  </a:cubicBezTo>
                  <a:lnTo>
                    <a:pt x="4378" y="25502"/>
                  </a:lnTo>
                  <a:lnTo>
                    <a:pt x="4199" y="25920"/>
                  </a:lnTo>
                  <a:cubicBezTo>
                    <a:pt x="4172" y="25955"/>
                    <a:pt x="4150" y="25971"/>
                    <a:pt x="4137" y="25971"/>
                  </a:cubicBezTo>
                  <a:cubicBezTo>
                    <a:pt x="4119" y="25971"/>
                    <a:pt x="4116" y="25945"/>
                    <a:pt x="4139" y="25900"/>
                  </a:cubicBezTo>
                  <a:lnTo>
                    <a:pt x="4139" y="25900"/>
                  </a:lnTo>
                  <a:lnTo>
                    <a:pt x="3820" y="26437"/>
                  </a:lnTo>
                  <a:lnTo>
                    <a:pt x="3801" y="26417"/>
                  </a:lnTo>
                  <a:cubicBezTo>
                    <a:pt x="3801" y="26537"/>
                    <a:pt x="3741" y="26756"/>
                    <a:pt x="3721" y="26875"/>
                  </a:cubicBezTo>
                  <a:cubicBezTo>
                    <a:pt x="3693" y="26895"/>
                    <a:pt x="3677" y="26903"/>
                    <a:pt x="3669" y="26903"/>
                  </a:cubicBezTo>
                  <a:cubicBezTo>
                    <a:pt x="3639" y="26903"/>
                    <a:pt x="3718" y="26794"/>
                    <a:pt x="3688" y="26794"/>
                  </a:cubicBezTo>
                  <a:cubicBezTo>
                    <a:pt x="3686" y="26794"/>
                    <a:pt x="3684" y="26794"/>
                    <a:pt x="3681" y="26795"/>
                  </a:cubicBezTo>
                  <a:lnTo>
                    <a:pt x="3522" y="27154"/>
                  </a:lnTo>
                  <a:cubicBezTo>
                    <a:pt x="3508" y="27159"/>
                    <a:pt x="3496" y="27161"/>
                    <a:pt x="3486" y="27161"/>
                  </a:cubicBezTo>
                  <a:cubicBezTo>
                    <a:pt x="3381" y="27161"/>
                    <a:pt x="3476" y="26897"/>
                    <a:pt x="3622" y="26716"/>
                  </a:cubicBezTo>
                  <a:lnTo>
                    <a:pt x="3622" y="26716"/>
                  </a:lnTo>
                  <a:cubicBezTo>
                    <a:pt x="3124" y="26795"/>
                    <a:pt x="3522" y="27014"/>
                    <a:pt x="2925" y="27532"/>
                  </a:cubicBezTo>
                  <a:lnTo>
                    <a:pt x="3084" y="27213"/>
                  </a:lnTo>
                  <a:lnTo>
                    <a:pt x="3084" y="27213"/>
                  </a:lnTo>
                  <a:cubicBezTo>
                    <a:pt x="2786" y="27273"/>
                    <a:pt x="2706" y="27551"/>
                    <a:pt x="2368" y="27810"/>
                  </a:cubicBezTo>
                  <a:cubicBezTo>
                    <a:pt x="2438" y="27782"/>
                    <a:pt x="2763" y="27558"/>
                    <a:pt x="2895" y="27558"/>
                  </a:cubicBezTo>
                  <a:cubicBezTo>
                    <a:pt x="2940" y="27558"/>
                    <a:pt x="2963" y="27584"/>
                    <a:pt x="2945" y="27653"/>
                  </a:cubicBezTo>
                  <a:lnTo>
                    <a:pt x="2945" y="27653"/>
                  </a:lnTo>
                  <a:cubicBezTo>
                    <a:pt x="2980" y="27544"/>
                    <a:pt x="3024" y="27389"/>
                    <a:pt x="3124" y="27372"/>
                  </a:cubicBezTo>
                  <a:lnTo>
                    <a:pt x="3124" y="27372"/>
                  </a:lnTo>
                  <a:cubicBezTo>
                    <a:pt x="3164" y="27551"/>
                    <a:pt x="3064" y="27591"/>
                    <a:pt x="2925" y="27711"/>
                  </a:cubicBezTo>
                  <a:cubicBezTo>
                    <a:pt x="2846" y="27790"/>
                    <a:pt x="2746" y="27910"/>
                    <a:pt x="2686" y="28128"/>
                  </a:cubicBezTo>
                  <a:cubicBezTo>
                    <a:pt x="2672" y="28121"/>
                    <a:pt x="2658" y="28118"/>
                    <a:pt x="2644" y="28118"/>
                  </a:cubicBezTo>
                  <a:cubicBezTo>
                    <a:pt x="2547" y="28118"/>
                    <a:pt x="2470" y="28294"/>
                    <a:pt x="2348" y="28487"/>
                  </a:cubicBezTo>
                  <a:lnTo>
                    <a:pt x="2209" y="28387"/>
                  </a:lnTo>
                  <a:cubicBezTo>
                    <a:pt x="2090" y="28646"/>
                    <a:pt x="2169" y="28686"/>
                    <a:pt x="2149" y="28865"/>
                  </a:cubicBezTo>
                  <a:cubicBezTo>
                    <a:pt x="1977" y="29089"/>
                    <a:pt x="1849" y="29104"/>
                    <a:pt x="1728" y="29104"/>
                  </a:cubicBezTo>
                  <a:cubicBezTo>
                    <a:pt x="1709" y="29104"/>
                    <a:pt x="1690" y="29103"/>
                    <a:pt x="1672" y="29103"/>
                  </a:cubicBezTo>
                  <a:cubicBezTo>
                    <a:pt x="1581" y="29230"/>
                    <a:pt x="1580" y="29263"/>
                    <a:pt x="1614" y="29263"/>
                  </a:cubicBezTo>
                  <a:cubicBezTo>
                    <a:pt x="1652" y="29263"/>
                    <a:pt x="1733" y="29222"/>
                    <a:pt x="1781" y="29222"/>
                  </a:cubicBezTo>
                  <a:cubicBezTo>
                    <a:pt x="1832" y="29222"/>
                    <a:pt x="1846" y="29269"/>
                    <a:pt x="1731" y="29461"/>
                  </a:cubicBezTo>
                  <a:cubicBezTo>
                    <a:pt x="1433" y="29780"/>
                    <a:pt x="1333" y="30078"/>
                    <a:pt x="1134" y="30556"/>
                  </a:cubicBezTo>
                  <a:cubicBezTo>
                    <a:pt x="1077" y="30613"/>
                    <a:pt x="1046" y="30634"/>
                    <a:pt x="1029" y="30634"/>
                  </a:cubicBezTo>
                  <a:cubicBezTo>
                    <a:pt x="987" y="30634"/>
                    <a:pt x="1034" y="30508"/>
                    <a:pt x="996" y="30508"/>
                  </a:cubicBezTo>
                  <a:cubicBezTo>
                    <a:pt x="991" y="30508"/>
                    <a:pt x="984" y="30511"/>
                    <a:pt x="975" y="30516"/>
                  </a:cubicBezTo>
                  <a:lnTo>
                    <a:pt x="936" y="30814"/>
                  </a:lnTo>
                  <a:cubicBezTo>
                    <a:pt x="920" y="30838"/>
                    <a:pt x="907" y="30846"/>
                    <a:pt x="898" y="30846"/>
                  </a:cubicBezTo>
                  <a:cubicBezTo>
                    <a:pt x="883" y="30846"/>
                    <a:pt x="876" y="30827"/>
                    <a:pt x="876" y="30814"/>
                  </a:cubicBezTo>
                  <a:lnTo>
                    <a:pt x="876" y="30814"/>
                  </a:lnTo>
                  <a:cubicBezTo>
                    <a:pt x="796" y="31033"/>
                    <a:pt x="995" y="30914"/>
                    <a:pt x="836" y="31232"/>
                  </a:cubicBezTo>
                  <a:cubicBezTo>
                    <a:pt x="936" y="31411"/>
                    <a:pt x="219" y="31690"/>
                    <a:pt x="160" y="32187"/>
                  </a:cubicBezTo>
                  <a:lnTo>
                    <a:pt x="140" y="32187"/>
                  </a:lnTo>
                  <a:lnTo>
                    <a:pt x="359" y="32844"/>
                  </a:lnTo>
                  <a:cubicBezTo>
                    <a:pt x="398" y="32884"/>
                    <a:pt x="359" y="32904"/>
                    <a:pt x="339" y="32923"/>
                  </a:cubicBezTo>
                  <a:lnTo>
                    <a:pt x="319" y="32923"/>
                  </a:lnTo>
                  <a:lnTo>
                    <a:pt x="80" y="32147"/>
                  </a:lnTo>
                  <a:cubicBezTo>
                    <a:pt x="60" y="32108"/>
                    <a:pt x="60" y="32068"/>
                    <a:pt x="20" y="32068"/>
                  </a:cubicBezTo>
                  <a:cubicBezTo>
                    <a:pt x="20" y="32088"/>
                    <a:pt x="0" y="32108"/>
                    <a:pt x="20" y="32108"/>
                  </a:cubicBezTo>
                  <a:lnTo>
                    <a:pt x="319" y="32983"/>
                  </a:lnTo>
                  <a:cubicBezTo>
                    <a:pt x="836" y="33043"/>
                    <a:pt x="936" y="33102"/>
                    <a:pt x="1493" y="33102"/>
                  </a:cubicBezTo>
                  <a:lnTo>
                    <a:pt x="1711" y="33222"/>
                  </a:lnTo>
                  <a:lnTo>
                    <a:pt x="1950" y="33023"/>
                  </a:lnTo>
                  <a:lnTo>
                    <a:pt x="1950" y="33023"/>
                  </a:lnTo>
                  <a:cubicBezTo>
                    <a:pt x="1905" y="33057"/>
                    <a:pt x="1873" y="33071"/>
                    <a:pt x="1851" y="33071"/>
                  </a:cubicBezTo>
                  <a:cubicBezTo>
                    <a:pt x="1794" y="33071"/>
                    <a:pt x="1802" y="32978"/>
                    <a:pt x="1831" y="32864"/>
                  </a:cubicBezTo>
                  <a:cubicBezTo>
                    <a:pt x="1871" y="32685"/>
                    <a:pt x="1970" y="32466"/>
                    <a:pt x="2030" y="32287"/>
                  </a:cubicBezTo>
                  <a:cubicBezTo>
                    <a:pt x="2010" y="32287"/>
                    <a:pt x="1990" y="32287"/>
                    <a:pt x="1970" y="32307"/>
                  </a:cubicBezTo>
                  <a:cubicBezTo>
                    <a:pt x="1990" y="32267"/>
                    <a:pt x="2030" y="32227"/>
                    <a:pt x="2050" y="32207"/>
                  </a:cubicBezTo>
                  <a:lnTo>
                    <a:pt x="2050" y="32207"/>
                  </a:lnTo>
                  <a:cubicBezTo>
                    <a:pt x="2030" y="32227"/>
                    <a:pt x="2030" y="32247"/>
                    <a:pt x="2030" y="32287"/>
                  </a:cubicBezTo>
                  <a:cubicBezTo>
                    <a:pt x="2050" y="32267"/>
                    <a:pt x="2070" y="32267"/>
                    <a:pt x="2090" y="32247"/>
                  </a:cubicBezTo>
                  <a:lnTo>
                    <a:pt x="2090" y="32247"/>
                  </a:lnTo>
                  <a:cubicBezTo>
                    <a:pt x="2090" y="32426"/>
                    <a:pt x="2050" y="32645"/>
                    <a:pt x="2149" y="32685"/>
                  </a:cubicBezTo>
                  <a:cubicBezTo>
                    <a:pt x="2169" y="32645"/>
                    <a:pt x="2209" y="32545"/>
                    <a:pt x="2269" y="32466"/>
                  </a:cubicBezTo>
                  <a:lnTo>
                    <a:pt x="2269" y="32466"/>
                  </a:lnTo>
                  <a:cubicBezTo>
                    <a:pt x="2249" y="32525"/>
                    <a:pt x="2249" y="32565"/>
                    <a:pt x="2288" y="32565"/>
                  </a:cubicBezTo>
                  <a:cubicBezTo>
                    <a:pt x="2308" y="32545"/>
                    <a:pt x="2328" y="32446"/>
                    <a:pt x="2348" y="32366"/>
                  </a:cubicBezTo>
                  <a:lnTo>
                    <a:pt x="2567" y="32366"/>
                  </a:lnTo>
                  <a:lnTo>
                    <a:pt x="2527" y="32307"/>
                  </a:lnTo>
                  <a:lnTo>
                    <a:pt x="3064" y="31809"/>
                  </a:lnTo>
                  <a:cubicBezTo>
                    <a:pt x="3224" y="31272"/>
                    <a:pt x="3283" y="30755"/>
                    <a:pt x="3721" y="30058"/>
                  </a:cubicBezTo>
                  <a:lnTo>
                    <a:pt x="3721" y="30058"/>
                  </a:lnTo>
                  <a:cubicBezTo>
                    <a:pt x="3701" y="30297"/>
                    <a:pt x="3880" y="30237"/>
                    <a:pt x="4000" y="30337"/>
                  </a:cubicBezTo>
                  <a:cubicBezTo>
                    <a:pt x="3727" y="30415"/>
                    <a:pt x="3664" y="30874"/>
                    <a:pt x="3400" y="31173"/>
                  </a:cubicBezTo>
                  <a:lnTo>
                    <a:pt x="3400" y="31173"/>
                  </a:lnTo>
                  <a:cubicBezTo>
                    <a:pt x="3450" y="31120"/>
                    <a:pt x="3485" y="31101"/>
                    <a:pt x="3509" y="31101"/>
                  </a:cubicBezTo>
                  <a:cubicBezTo>
                    <a:pt x="3545" y="31101"/>
                    <a:pt x="3553" y="31147"/>
                    <a:pt x="3542" y="31192"/>
                  </a:cubicBezTo>
                  <a:lnTo>
                    <a:pt x="3880" y="30496"/>
                  </a:lnTo>
                  <a:cubicBezTo>
                    <a:pt x="3899" y="30511"/>
                    <a:pt x="3917" y="30518"/>
                    <a:pt x="3935" y="30518"/>
                  </a:cubicBezTo>
                  <a:cubicBezTo>
                    <a:pt x="4013" y="30518"/>
                    <a:pt x="4093" y="30394"/>
                    <a:pt x="4238" y="30297"/>
                  </a:cubicBezTo>
                  <a:cubicBezTo>
                    <a:pt x="3920" y="30257"/>
                    <a:pt x="4437" y="29740"/>
                    <a:pt x="4557" y="29461"/>
                  </a:cubicBezTo>
                  <a:lnTo>
                    <a:pt x="4557" y="29461"/>
                  </a:lnTo>
                  <a:cubicBezTo>
                    <a:pt x="4636" y="29501"/>
                    <a:pt x="4676" y="29601"/>
                    <a:pt x="4417" y="29899"/>
                  </a:cubicBezTo>
                  <a:cubicBezTo>
                    <a:pt x="4835" y="29680"/>
                    <a:pt x="4497" y="29282"/>
                    <a:pt x="4875" y="29064"/>
                  </a:cubicBezTo>
                  <a:lnTo>
                    <a:pt x="4875" y="29064"/>
                  </a:lnTo>
                  <a:cubicBezTo>
                    <a:pt x="4835" y="29123"/>
                    <a:pt x="4795" y="29163"/>
                    <a:pt x="4795" y="29223"/>
                  </a:cubicBezTo>
                  <a:cubicBezTo>
                    <a:pt x="4863" y="29037"/>
                    <a:pt x="5132" y="28735"/>
                    <a:pt x="5211" y="28735"/>
                  </a:cubicBezTo>
                  <a:cubicBezTo>
                    <a:pt x="5225" y="28735"/>
                    <a:pt x="5233" y="28744"/>
                    <a:pt x="5233" y="28765"/>
                  </a:cubicBezTo>
                  <a:lnTo>
                    <a:pt x="5173" y="28845"/>
                  </a:lnTo>
                  <a:cubicBezTo>
                    <a:pt x="5571" y="28387"/>
                    <a:pt x="6308" y="27372"/>
                    <a:pt x="6188" y="27173"/>
                  </a:cubicBezTo>
                  <a:lnTo>
                    <a:pt x="6188" y="27173"/>
                  </a:lnTo>
                  <a:cubicBezTo>
                    <a:pt x="6208" y="27193"/>
                    <a:pt x="6347" y="27392"/>
                    <a:pt x="6367" y="27452"/>
                  </a:cubicBezTo>
                  <a:lnTo>
                    <a:pt x="6407" y="26537"/>
                  </a:lnTo>
                  <a:cubicBezTo>
                    <a:pt x="6487" y="26457"/>
                    <a:pt x="6546" y="26358"/>
                    <a:pt x="6626" y="26278"/>
                  </a:cubicBezTo>
                  <a:cubicBezTo>
                    <a:pt x="6825" y="26378"/>
                    <a:pt x="7044" y="26457"/>
                    <a:pt x="6885" y="26795"/>
                  </a:cubicBezTo>
                  <a:cubicBezTo>
                    <a:pt x="7004" y="26696"/>
                    <a:pt x="7143" y="26577"/>
                    <a:pt x="7282" y="26278"/>
                  </a:cubicBezTo>
                  <a:lnTo>
                    <a:pt x="7282" y="26278"/>
                  </a:lnTo>
                  <a:cubicBezTo>
                    <a:pt x="7251" y="26297"/>
                    <a:pt x="7200" y="26306"/>
                    <a:pt x="7149" y="26306"/>
                  </a:cubicBezTo>
                  <a:cubicBezTo>
                    <a:pt x="7039" y="26306"/>
                    <a:pt x="6924" y="26266"/>
                    <a:pt x="6964" y="26198"/>
                  </a:cubicBezTo>
                  <a:cubicBezTo>
                    <a:pt x="7355" y="26042"/>
                    <a:pt x="7228" y="26059"/>
                    <a:pt x="7619" y="25814"/>
                  </a:cubicBezTo>
                  <a:lnTo>
                    <a:pt x="7619" y="25814"/>
                  </a:lnTo>
                  <a:cubicBezTo>
                    <a:pt x="7610" y="25818"/>
                    <a:pt x="7602" y="25819"/>
                    <a:pt x="7594" y="25819"/>
                  </a:cubicBezTo>
                  <a:cubicBezTo>
                    <a:pt x="7490" y="25819"/>
                    <a:pt x="7403" y="25558"/>
                    <a:pt x="7541" y="25403"/>
                  </a:cubicBezTo>
                  <a:lnTo>
                    <a:pt x="7541" y="25403"/>
                  </a:lnTo>
                  <a:cubicBezTo>
                    <a:pt x="7561" y="25461"/>
                    <a:pt x="7771" y="25577"/>
                    <a:pt x="7761" y="25656"/>
                  </a:cubicBezTo>
                  <a:lnTo>
                    <a:pt x="7761" y="25656"/>
                  </a:lnTo>
                  <a:lnTo>
                    <a:pt x="7875" y="25048"/>
                  </a:lnTo>
                  <a:lnTo>
                    <a:pt x="7875" y="25048"/>
                  </a:lnTo>
                  <a:cubicBezTo>
                    <a:pt x="7868" y="25130"/>
                    <a:pt x="7960" y="25171"/>
                    <a:pt x="8067" y="25171"/>
                  </a:cubicBezTo>
                  <a:cubicBezTo>
                    <a:pt x="8117" y="25171"/>
                    <a:pt x="8170" y="25162"/>
                    <a:pt x="8218" y="25144"/>
                  </a:cubicBezTo>
                  <a:lnTo>
                    <a:pt x="8218" y="25144"/>
                  </a:lnTo>
                  <a:cubicBezTo>
                    <a:pt x="8216" y="25144"/>
                    <a:pt x="8214" y="25145"/>
                    <a:pt x="8213" y="25145"/>
                  </a:cubicBezTo>
                  <a:cubicBezTo>
                    <a:pt x="8156" y="25145"/>
                    <a:pt x="8537" y="24743"/>
                    <a:pt x="8596" y="24607"/>
                  </a:cubicBezTo>
                  <a:lnTo>
                    <a:pt x="8596" y="24607"/>
                  </a:lnTo>
                  <a:lnTo>
                    <a:pt x="8397" y="24766"/>
                  </a:lnTo>
                  <a:cubicBezTo>
                    <a:pt x="8834" y="24269"/>
                    <a:pt x="8476" y="23990"/>
                    <a:pt x="8874" y="23493"/>
                  </a:cubicBezTo>
                  <a:cubicBezTo>
                    <a:pt x="8874" y="23564"/>
                    <a:pt x="8965" y="23726"/>
                    <a:pt x="9105" y="23726"/>
                  </a:cubicBezTo>
                  <a:cubicBezTo>
                    <a:pt x="9160" y="23726"/>
                    <a:pt x="9224" y="23700"/>
                    <a:pt x="9292" y="23632"/>
                  </a:cubicBezTo>
                  <a:cubicBezTo>
                    <a:pt x="9272" y="23532"/>
                    <a:pt x="9232" y="23254"/>
                    <a:pt x="9232" y="22936"/>
                  </a:cubicBezTo>
                  <a:cubicBezTo>
                    <a:pt x="9391" y="22756"/>
                    <a:pt x="9551" y="22557"/>
                    <a:pt x="9690" y="22359"/>
                  </a:cubicBezTo>
                  <a:lnTo>
                    <a:pt x="9690" y="22359"/>
                  </a:lnTo>
                  <a:cubicBezTo>
                    <a:pt x="9650" y="22737"/>
                    <a:pt x="9590" y="23134"/>
                    <a:pt x="9531" y="23393"/>
                  </a:cubicBezTo>
                  <a:cubicBezTo>
                    <a:pt x="9730" y="23254"/>
                    <a:pt x="9650" y="23413"/>
                    <a:pt x="9869" y="23115"/>
                  </a:cubicBezTo>
                  <a:cubicBezTo>
                    <a:pt x="9881" y="23109"/>
                    <a:pt x="9892" y="23107"/>
                    <a:pt x="9900" y="23107"/>
                  </a:cubicBezTo>
                  <a:cubicBezTo>
                    <a:pt x="9980" y="23107"/>
                    <a:pt x="9844" y="23360"/>
                    <a:pt x="9789" y="23433"/>
                  </a:cubicBezTo>
                  <a:lnTo>
                    <a:pt x="10346" y="22796"/>
                  </a:lnTo>
                  <a:cubicBezTo>
                    <a:pt x="10187" y="22717"/>
                    <a:pt x="10625" y="22160"/>
                    <a:pt x="10486" y="22100"/>
                  </a:cubicBezTo>
                  <a:lnTo>
                    <a:pt x="10486" y="22100"/>
                  </a:lnTo>
                  <a:lnTo>
                    <a:pt x="10048" y="22955"/>
                  </a:lnTo>
                  <a:cubicBezTo>
                    <a:pt x="9889" y="22876"/>
                    <a:pt x="9988" y="22219"/>
                    <a:pt x="10386" y="21762"/>
                  </a:cubicBezTo>
                  <a:cubicBezTo>
                    <a:pt x="10402" y="21754"/>
                    <a:pt x="10417" y="21750"/>
                    <a:pt x="10430" y="21750"/>
                  </a:cubicBezTo>
                  <a:cubicBezTo>
                    <a:pt x="10550" y="21750"/>
                    <a:pt x="10571" y="22042"/>
                    <a:pt x="10625" y="22060"/>
                  </a:cubicBezTo>
                  <a:cubicBezTo>
                    <a:pt x="10625" y="21961"/>
                    <a:pt x="10884" y="21543"/>
                    <a:pt x="10963" y="21523"/>
                  </a:cubicBezTo>
                  <a:lnTo>
                    <a:pt x="10963" y="21523"/>
                  </a:lnTo>
                  <a:lnTo>
                    <a:pt x="10864" y="21782"/>
                  </a:lnTo>
                  <a:cubicBezTo>
                    <a:pt x="11142" y="21563"/>
                    <a:pt x="11043" y="21205"/>
                    <a:pt x="11421" y="21006"/>
                  </a:cubicBezTo>
                  <a:cubicBezTo>
                    <a:pt x="11520" y="20886"/>
                    <a:pt x="11859" y="20807"/>
                    <a:pt x="11799" y="20727"/>
                  </a:cubicBezTo>
                  <a:lnTo>
                    <a:pt x="11799" y="20727"/>
                  </a:lnTo>
                  <a:cubicBezTo>
                    <a:pt x="11775" y="20732"/>
                    <a:pt x="11750" y="20735"/>
                    <a:pt x="11724" y="20735"/>
                  </a:cubicBezTo>
                  <a:cubicBezTo>
                    <a:pt x="11552" y="20735"/>
                    <a:pt x="11335" y="20629"/>
                    <a:pt x="11162" y="20508"/>
                  </a:cubicBezTo>
                  <a:cubicBezTo>
                    <a:pt x="11262" y="20369"/>
                    <a:pt x="11361" y="20250"/>
                    <a:pt x="11461" y="20130"/>
                  </a:cubicBezTo>
                  <a:lnTo>
                    <a:pt x="11520" y="20190"/>
                  </a:lnTo>
                  <a:lnTo>
                    <a:pt x="11560" y="20110"/>
                  </a:lnTo>
                  <a:lnTo>
                    <a:pt x="11520" y="20070"/>
                  </a:lnTo>
                  <a:cubicBezTo>
                    <a:pt x="11620" y="19951"/>
                    <a:pt x="11719" y="19812"/>
                    <a:pt x="11819" y="19692"/>
                  </a:cubicBezTo>
                  <a:cubicBezTo>
                    <a:pt x="11950" y="19730"/>
                    <a:pt x="11852" y="20136"/>
                    <a:pt x="12005" y="20136"/>
                  </a:cubicBezTo>
                  <a:cubicBezTo>
                    <a:pt x="12015" y="20136"/>
                    <a:pt x="12025" y="20134"/>
                    <a:pt x="12038" y="20130"/>
                  </a:cubicBezTo>
                  <a:cubicBezTo>
                    <a:pt x="12018" y="20090"/>
                    <a:pt x="12038" y="19951"/>
                    <a:pt x="12058" y="19891"/>
                  </a:cubicBezTo>
                  <a:cubicBezTo>
                    <a:pt x="12079" y="19879"/>
                    <a:pt x="12096" y="19874"/>
                    <a:pt x="12110" y="19874"/>
                  </a:cubicBezTo>
                  <a:cubicBezTo>
                    <a:pt x="12150" y="19874"/>
                    <a:pt x="12164" y="19911"/>
                    <a:pt x="12193" y="19911"/>
                  </a:cubicBezTo>
                  <a:cubicBezTo>
                    <a:pt x="12219" y="19911"/>
                    <a:pt x="12257" y="19882"/>
                    <a:pt x="12336" y="19772"/>
                  </a:cubicBezTo>
                  <a:cubicBezTo>
                    <a:pt x="12249" y="19657"/>
                    <a:pt x="12509" y="19447"/>
                    <a:pt x="12482" y="19447"/>
                  </a:cubicBezTo>
                  <a:cubicBezTo>
                    <a:pt x="12473" y="19447"/>
                    <a:pt x="12422" y="19477"/>
                    <a:pt x="12296" y="19553"/>
                  </a:cubicBezTo>
                  <a:cubicBezTo>
                    <a:pt x="12455" y="19295"/>
                    <a:pt x="12535" y="19334"/>
                    <a:pt x="12754" y="19036"/>
                  </a:cubicBezTo>
                  <a:lnTo>
                    <a:pt x="12754" y="19036"/>
                  </a:lnTo>
                  <a:cubicBezTo>
                    <a:pt x="12750" y="19037"/>
                    <a:pt x="12746" y="19037"/>
                    <a:pt x="12743" y="19037"/>
                  </a:cubicBezTo>
                  <a:cubicBezTo>
                    <a:pt x="12654" y="19037"/>
                    <a:pt x="12656" y="18808"/>
                    <a:pt x="12694" y="18578"/>
                  </a:cubicBezTo>
                  <a:cubicBezTo>
                    <a:pt x="12774" y="18479"/>
                    <a:pt x="12873" y="18379"/>
                    <a:pt x="12953" y="18280"/>
                  </a:cubicBezTo>
                  <a:cubicBezTo>
                    <a:pt x="12953" y="18280"/>
                    <a:pt x="12973" y="18260"/>
                    <a:pt x="12973" y="18260"/>
                  </a:cubicBezTo>
                  <a:cubicBezTo>
                    <a:pt x="13391" y="17782"/>
                    <a:pt x="13669" y="17564"/>
                    <a:pt x="14047" y="17086"/>
                  </a:cubicBezTo>
                  <a:cubicBezTo>
                    <a:pt x="14105" y="17072"/>
                    <a:pt x="14235" y="16974"/>
                    <a:pt x="14296" y="16974"/>
                  </a:cubicBezTo>
                  <a:cubicBezTo>
                    <a:pt x="14319" y="16974"/>
                    <a:pt x="14331" y="16988"/>
                    <a:pt x="14326" y="17026"/>
                  </a:cubicBezTo>
                  <a:cubicBezTo>
                    <a:pt x="14346" y="16947"/>
                    <a:pt x="14346" y="16847"/>
                    <a:pt x="14465" y="16688"/>
                  </a:cubicBezTo>
                  <a:cubicBezTo>
                    <a:pt x="14516" y="16661"/>
                    <a:pt x="14546" y="16650"/>
                    <a:pt x="14561" y="16650"/>
                  </a:cubicBezTo>
                  <a:cubicBezTo>
                    <a:pt x="14641" y="16650"/>
                    <a:pt x="14348" y="16940"/>
                    <a:pt x="14480" y="16940"/>
                  </a:cubicBezTo>
                  <a:cubicBezTo>
                    <a:pt x="14495" y="16940"/>
                    <a:pt x="14516" y="16936"/>
                    <a:pt x="14545" y="16927"/>
                  </a:cubicBezTo>
                  <a:cubicBezTo>
                    <a:pt x="14485" y="16847"/>
                    <a:pt x="14724" y="16469"/>
                    <a:pt x="14843" y="16230"/>
                  </a:cubicBezTo>
                  <a:cubicBezTo>
                    <a:pt x="14836" y="16229"/>
                    <a:pt x="14829" y="16228"/>
                    <a:pt x="14822" y="16228"/>
                  </a:cubicBezTo>
                  <a:cubicBezTo>
                    <a:pt x="14647" y="16228"/>
                    <a:pt x="14441" y="16697"/>
                    <a:pt x="14326" y="16927"/>
                  </a:cubicBezTo>
                  <a:cubicBezTo>
                    <a:pt x="14266" y="16887"/>
                    <a:pt x="14246" y="16788"/>
                    <a:pt x="14246" y="16668"/>
                  </a:cubicBezTo>
                  <a:cubicBezTo>
                    <a:pt x="14644" y="16171"/>
                    <a:pt x="15042" y="15673"/>
                    <a:pt x="15440" y="15176"/>
                  </a:cubicBezTo>
                  <a:cubicBezTo>
                    <a:pt x="15758" y="14897"/>
                    <a:pt x="16415" y="13982"/>
                    <a:pt x="16912" y="13564"/>
                  </a:cubicBezTo>
                  <a:cubicBezTo>
                    <a:pt x="16952" y="13465"/>
                    <a:pt x="17012" y="13346"/>
                    <a:pt x="16992" y="13286"/>
                  </a:cubicBezTo>
                  <a:cubicBezTo>
                    <a:pt x="17390" y="12808"/>
                    <a:pt x="17768" y="12351"/>
                    <a:pt x="18166" y="11873"/>
                  </a:cubicBezTo>
                  <a:cubicBezTo>
                    <a:pt x="18305" y="11714"/>
                    <a:pt x="18444" y="11555"/>
                    <a:pt x="18564" y="11396"/>
                  </a:cubicBezTo>
                  <a:cubicBezTo>
                    <a:pt x="18584" y="11416"/>
                    <a:pt x="18584" y="11436"/>
                    <a:pt x="18623" y="11436"/>
                  </a:cubicBezTo>
                  <a:lnTo>
                    <a:pt x="18782" y="11137"/>
                  </a:lnTo>
                  <a:cubicBezTo>
                    <a:pt x="18782" y="11137"/>
                    <a:pt x="18782" y="11137"/>
                    <a:pt x="18802" y="11117"/>
                  </a:cubicBezTo>
                  <a:lnTo>
                    <a:pt x="18802" y="11117"/>
                  </a:lnTo>
                  <a:cubicBezTo>
                    <a:pt x="18818" y="11148"/>
                    <a:pt x="18797" y="11215"/>
                    <a:pt x="18825" y="11215"/>
                  </a:cubicBezTo>
                  <a:cubicBezTo>
                    <a:pt x="18833" y="11215"/>
                    <a:pt x="18844" y="11210"/>
                    <a:pt x="18862" y="11197"/>
                  </a:cubicBezTo>
                  <a:cubicBezTo>
                    <a:pt x="18842" y="11177"/>
                    <a:pt x="18842" y="11117"/>
                    <a:pt x="18862" y="11038"/>
                  </a:cubicBezTo>
                  <a:cubicBezTo>
                    <a:pt x="18981" y="10918"/>
                    <a:pt x="19081" y="10779"/>
                    <a:pt x="19180" y="10660"/>
                  </a:cubicBezTo>
                  <a:cubicBezTo>
                    <a:pt x="19200" y="10640"/>
                    <a:pt x="19220" y="10640"/>
                    <a:pt x="19220" y="10640"/>
                  </a:cubicBezTo>
                  <a:cubicBezTo>
                    <a:pt x="19240" y="10620"/>
                    <a:pt x="19240" y="10600"/>
                    <a:pt x="19240" y="10600"/>
                  </a:cubicBezTo>
                  <a:cubicBezTo>
                    <a:pt x="19320" y="10500"/>
                    <a:pt x="19419" y="10381"/>
                    <a:pt x="19499" y="10282"/>
                  </a:cubicBezTo>
                  <a:cubicBezTo>
                    <a:pt x="19519" y="10282"/>
                    <a:pt x="19539" y="10262"/>
                    <a:pt x="19558" y="10242"/>
                  </a:cubicBezTo>
                  <a:cubicBezTo>
                    <a:pt x="19578" y="10202"/>
                    <a:pt x="19618" y="10182"/>
                    <a:pt x="19638" y="10142"/>
                  </a:cubicBezTo>
                  <a:cubicBezTo>
                    <a:pt x="22324" y="6959"/>
                    <a:pt x="24731" y="4293"/>
                    <a:pt x="26323" y="2840"/>
                  </a:cubicBezTo>
                  <a:cubicBezTo>
                    <a:pt x="26338" y="2846"/>
                    <a:pt x="26350" y="2849"/>
                    <a:pt x="26360" y="2849"/>
                  </a:cubicBezTo>
                  <a:cubicBezTo>
                    <a:pt x="26417" y="2849"/>
                    <a:pt x="26420" y="2778"/>
                    <a:pt x="26407" y="2778"/>
                  </a:cubicBezTo>
                  <a:cubicBezTo>
                    <a:pt x="26406" y="2778"/>
                    <a:pt x="26404" y="2779"/>
                    <a:pt x="26403" y="2781"/>
                  </a:cubicBezTo>
                  <a:cubicBezTo>
                    <a:pt x="26562" y="2621"/>
                    <a:pt x="26741" y="2482"/>
                    <a:pt x="26880" y="2363"/>
                  </a:cubicBezTo>
                  <a:lnTo>
                    <a:pt x="26761" y="2243"/>
                  </a:lnTo>
                  <a:cubicBezTo>
                    <a:pt x="26761" y="2243"/>
                    <a:pt x="26482" y="2064"/>
                    <a:pt x="26144" y="1786"/>
                  </a:cubicBezTo>
                  <a:cubicBezTo>
                    <a:pt x="26124" y="1607"/>
                    <a:pt x="26084" y="1428"/>
                    <a:pt x="26184" y="1368"/>
                  </a:cubicBezTo>
                  <a:cubicBezTo>
                    <a:pt x="26045" y="1328"/>
                    <a:pt x="25925" y="1209"/>
                    <a:pt x="25786" y="950"/>
                  </a:cubicBezTo>
                  <a:cubicBezTo>
                    <a:pt x="25667" y="711"/>
                    <a:pt x="25527" y="333"/>
                    <a:pt x="25368" y="15"/>
                  </a:cubicBezTo>
                  <a:cubicBezTo>
                    <a:pt x="25348" y="5"/>
                    <a:pt x="25333" y="0"/>
                    <a:pt x="2531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23"/>
            <p:cNvSpPr/>
            <p:nvPr/>
          </p:nvSpPr>
          <p:spPr>
            <a:xfrm rot="3100714">
              <a:off x="4344590" y="3150985"/>
              <a:ext cx="1146920" cy="1428308"/>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23"/>
            <p:cNvSpPr/>
            <p:nvPr/>
          </p:nvSpPr>
          <p:spPr>
            <a:xfrm rot="2843414">
              <a:off x="2526740" y="3195069"/>
              <a:ext cx="1240550" cy="1447845"/>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23"/>
            <p:cNvSpPr/>
            <p:nvPr/>
          </p:nvSpPr>
          <p:spPr>
            <a:xfrm rot="-2843414" flipH="1">
              <a:off x="1205040" y="3195069"/>
              <a:ext cx="1240550" cy="1447845"/>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23"/>
            <p:cNvSpPr/>
            <p:nvPr/>
          </p:nvSpPr>
          <p:spPr>
            <a:xfrm rot="-3051725" flipH="1">
              <a:off x="6696060" y="3141221"/>
              <a:ext cx="1240553" cy="1447852"/>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25" name="Google Shape;2025;p23"/>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26" name="Google Shape;2026;p23"/>
          <p:cNvGrpSpPr/>
          <p:nvPr/>
        </p:nvGrpSpPr>
        <p:grpSpPr>
          <a:xfrm>
            <a:off x="600600" y="519300"/>
            <a:ext cx="7942800" cy="494700"/>
            <a:chOff x="600600" y="519300"/>
            <a:chExt cx="7942800" cy="494700"/>
          </a:xfrm>
        </p:grpSpPr>
        <p:sp>
          <p:nvSpPr>
            <p:cNvPr id="2027" name="Google Shape;2027;p23"/>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28" name="Google Shape;2028;p23"/>
            <p:cNvGrpSpPr/>
            <p:nvPr/>
          </p:nvGrpSpPr>
          <p:grpSpPr>
            <a:xfrm>
              <a:off x="7542569" y="681111"/>
              <a:ext cx="789243" cy="171052"/>
              <a:chOff x="733775" y="310686"/>
              <a:chExt cx="789243" cy="171052"/>
            </a:xfrm>
          </p:grpSpPr>
          <p:sp>
            <p:nvSpPr>
              <p:cNvPr id="2029" name="Google Shape;2029;p23"/>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2030" name="Google Shape;2030;p23"/>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2031" name="Google Shape;2031;p23"/>
              <p:cNvGrpSpPr/>
              <p:nvPr/>
            </p:nvGrpSpPr>
            <p:grpSpPr>
              <a:xfrm>
                <a:off x="1015525" y="313175"/>
                <a:ext cx="184510" cy="164017"/>
                <a:chOff x="7228702" y="774508"/>
                <a:chExt cx="285046" cy="253347"/>
              </a:xfrm>
            </p:grpSpPr>
            <p:grpSp>
              <p:nvGrpSpPr>
                <p:cNvPr id="2032" name="Google Shape;2032;p23"/>
                <p:cNvGrpSpPr/>
                <p:nvPr/>
              </p:nvGrpSpPr>
              <p:grpSpPr>
                <a:xfrm>
                  <a:off x="7313001" y="774508"/>
                  <a:ext cx="200747" cy="228523"/>
                  <a:chOff x="7313001" y="774508"/>
                  <a:chExt cx="200747" cy="228523"/>
                </a:xfrm>
              </p:grpSpPr>
              <p:sp>
                <p:nvSpPr>
                  <p:cNvPr id="2033" name="Google Shape;2033;p23"/>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034" name="Google Shape;2034;p23"/>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5" name="Google Shape;2035;p23"/>
                <p:cNvGrpSpPr/>
                <p:nvPr/>
              </p:nvGrpSpPr>
              <p:grpSpPr>
                <a:xfrm>
                  <a:off x="7228702" y="809455"/>
                  <a:ext cx="200757" cy="218400"/>
                  <a:chOff x="7269477" y="781280"/>
                  <a:chExt cx="200757" cy="218400"/>
                </a:xfrm>
              </p:grpSpPr>
              <p:sp>
                <p:nvSpPr>
                  <p:cNvPr id="2036" name="Google Shape;2036;p23"/>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037" name="Google Shape;2037;p23"/>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2038" name="Google Shape;2038;p23"/>
            <p:cNvGrpSpPr/>
            <p:nvPr/>
          </p:nvGrpSpPr>
          <p:grpSpPr>
            <a:xfrm>
              <a:off x="812189" y="664537"/>
              <a:ext cx="800559" cy="204209"/>
              <a:chOff x="747420" y="664537"/>
              <a:chExt cx="800559" cy="204209"/>
            </a:xfrm>
          </p:grpSpPr>
          <p:grpSp>
            <p:nvGrpSpPr>
              <p:cNvPr id="2039" name="Google Shape;2039;p23"/>
              <p:cNvGrpSpPr/>
              <p:nvPr/>
            </p:nvGrpSpPr>
            <p:grpSpPr>
              <a:xfrm>
                <a:off x="1339984" y="664537"/>
                <a:ext cx="207995" cy="204209"/>
                <a:chOff x="1541700" y="658850"/>
                <a:chExt cx="253838" cy="249218"/>
              </a:xfrm>
            </p:grpSpPr>
            <p:sp>
              <p:nvSpPr>
                <p:cNvPr id="2040" name="Google Shape;2040;p23"/>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23"/>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42" name="Google Shape;2042;p23"/>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2043" name="Google Shape;2043;p23"/>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2044" name="Google Shape;2044;p23"/>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045" name="Google Shape;2045;p23"/>
          <p:cNvSpPr txBox="1">
            <a:spLocks noGrp="1"/>
          </p:cNvSpPr>
          <p:nvPr>
            <p:ph type="subTitle" idx="1"/>
          </p:nvPr>
        </p:nvSpPr>
        <p:spPr>
          <a:xfrm>
            <a:off x="2057700" y="1616050"/>
            <a:ext cx="5028600" cy="25542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Char char="●"/>
              <a:defRPr/>
            </a:lvl1pPr>
            <a:lvl2pPr lvl="1" algn="ctr" rtl="0">
              <a:lnSpc>
                <a:spcPct val="100000"/>
              </a:lnSpc>
              <a:spcBef>
                <a:spcPts val="0"/>
              </a:spcBef>
              <a:spcAft>
                <a:spcPts val="0"/>
              </a:spcAft>
              <a:buSzPts val="1600"/>
              <a:buChar char="○"/>
              <a:defRPr/>
            </a:lvl2pPr>
            <a:lvl3pPr lvl="2" algn="ctr" rtl="0">
              <a:lnSpc>
                <a:spcPct val="100000"/>
              </a:lnSpc>
              <a:spcBef>
                <a:spcPts val="0"/>
              </a:spcBef>
              <a:spcAft>
                <a:spcPts val="0"/>
              </a:spcAft>
              <a:buSzPts val="1600"/>
              <a:buChar char="■"/>
              <a:defRPr/>
            </a:lvl3pPr>
            <a:lvl4pPr lvl="3" algn="ctr" rtl="0">
              <a:lnSpc>
                <a:spcPct val="100000"/>
              </a:lnSpc>
              <a:spcBef>
                <a:spcPts val="0"/>
              </a:spcBef>
              <a:spcAft>
                <a:spcPts val="0"/>
              </a:spcAft>
              <a:buSzPts val="1600"/>
              <a:buChar char="●"/>
              <a:defRPr/>
            </a:lvl4pPr>
            <a:lvl5pPr lvl="4" algn="ctr" rtl="0">
              <a:lnSpc>
                <a:spcPct val="100000"/>
              </a:lnSpc>
              <a:spcBef>
                <a:spcPts val="0"/>
              </a:spcBef>
              <a:spcAft>
                <a:spcPts val="0"/>
              </a:spcAft>
              <a:buSzPts val="1600"/>
              <a:buChar char="○"/>
              <a:defRPr/>
            </a:lvl5pPr>
            <a:lvl6pPr lvl="5" algn="ctr" rtl="0">
              <a:lnSpc>
                <a:spcPct val="100000"/>
              </a:lnSpc>
              <a:spcBef>
                <a:spcPts val="0"/>
              </a:spcBef>
              <a:spcAft>
                <a:spcPts val="0"/>
              </a:spcAft>
              <a:buSzPts val="1600"/>
              <a:buChar char="■"/>
              <a:defRPr/>
            </a:lvl6pPr>
            <a:lvl7pPr lvl="6" algn="ctr" rtl="0">
              <a:lnSpc>
                <a:spcPct val="100000"/>
              </a:lnSpc>
              <a:spcBef>
                <a:spcPts val="0"/>
              </a:spcBef>
              <a:spcAft>
                <a:spcPts val="0"/>
              </a:spcAft>
              <a:buSzPts val="1600"/>
              <a:buChar char="●"/>
              <a:defRPr/>
            </a:lvl7pPr>
            <a:lvl8pPr lvl="7" algn="ctr" rtl="0">
              <a:lnSpc>
                <a:spcPct val="100000"/>
              </a:lnSpc>
              <a:spcBef>
                <a:spcPts val="0"/>
              </a:spcBef>
              <a:spcAft>
                <a:spcPts val="0"/>
              </a:spcAft>
              <a:buSzPts val="1600"/>
              <a:buChar char="○"/>
              <a:defRPr/>
            </a:lvl8pPr>
            <a:lvl9pPr lvl="8" algn="ctr" rtl="0">
              <a:lnSpc>
                <a:spcPct val="100000"/>
              </a:lnSpc>
              <a:spcBef>
                <a:spcPts val="0"/>
              </a:spcBef>
              <a:spcAft>
                <a:spcPts val="0"/>
              </a:spcAft>
              <a:buSzPts val="1600"/>
              <a:buChar char="■"/>
              <a:defRPr/>
            </a:lvl9pPr>
          </a:lstStyle>
          <a:p>
            <a:endParaRPr/>
          </a:p>
        </p:txBody>
      </p:sp>
      <p:sp>
        <p:nvSpPr>
          <p:cNvPr id="2046" name="Google Shape;2046;p23"/>
          <p:cNvSpPr/>
          <p:nvPr/>
        </p:nvSpPr>
        <p:spPr>
          <a:xfrm>
            <a:off x="764475" y="1311300"/>
            <a:ext cx="388372" cy="461152"/>
          </a:xfrm>
          <a:custGeom>
            <a:avLst/>
            <a:gdLst/>
            <a:ahLst/>
            <a:cxnLst/>
            <a:rect l="l" t="t" r="r" b="b"/>
            <a:pathLst>
              <a:path w="4776" h="5671" extrusionOk="0">
                <a:moveTo>
                  <a:pt x="1930" y="1294"/>
                </a:moveTo>
                <a:cubicBezTo>
                  <a:pt x="1930" y="995"/>
                  <a:pt x="1930" y="717"/>
                  <a:pt x="1930" y="438"/>
                </a:cubicBezTo>
                <a:cubicBezTo>
                  <a:pt x="1950" y="259"/>
                  <a:pt x="1930" y="0"/>
                  <a:pt x="2189" y="0"/>
                </a:cubicBezTo>
                <a:cubicBezTo>
                  <a:pt x="2268" y="20"/>
                  <a:pt x="2408" y="259"/>
                  <a:pt x="2428" y="418"/>
                </a:cubicBezTo>
                <a:cubicBezTo>
                  <a:pt x="2487" y="1015"/>
                  <a:pt x="2507" y="1612"/>
                  <a:pt x="2527" y="2209"/>
                </a:cubicBezTo>
                <a:cubicBezTo>
                  <a:pt x="2547" y="2308"/>
                  <a:pt x="2567" y="2388"/>
                  <a:pt x="2587" y="2487"/>
                </a:cubicBezTo>
                <a:cubicBezTo>
                  <a:pt x="2666" y="2428"/>
                  <a:pt x="2726" y="2368"/>
                  <a:pt x="2806" y="2308"/>
                </a:cubicBezTo>
                <a:cubicBezTo>
                  <a:pt x="3044" y="2070"/>
                  <a:pt x="3283" y="1811"/>
                  <a:pt x="3562" y="1572"/>
                </a:cubicBezTo>
                <a:cubicBezTo>
                  <a:pt x="3701" y="1433"/>
                  <a:pt x="3880" y="1234"/>
                  <a:pt x="4079" y="1433"/>
                </a:cubicBezTo>
                <a:cubicBezTo>
                  <a:pt x="4298" y="1652"/>
                  <a:pt x="4079" y="1811"/>
                  <a:pt x="3940" y="1950"/>
                </a:cubicBezTo>
                <a:cubicBezTo>
                  <a:pt x="3781" y="2109"/>
                  <a:pt x="3621" y="2249"/>
                  <a:pt x="3482" y="2408"/>
                </a:cubicBezTo>
                <a:cubicBezTo>
                  <a:pt x="3422" y="2468"/>
                  <a:pt x="3403" y="2527"/>
                  <a:pt x="3363" y="2567"/>
                </a:cubicBezTo>
                <a:cubicBezTo>
                  <a:pt x="3422" y="2587"/>
                  <a:pt x="3482" y="2607"/>
                  <a:pt x="3562" y="2607"/>
                </a:cubicBezTo>
                <a:cubicBezTo>
                  <a:pt x="3701" y="2627"/>
                  <a:pt x="3860" y="2587"/>
                  <a:pt x="3999" y="2627"/>
                </a:cubicBezTo>
                <a:cubicBezTo>
                  <a:pt x="4099" y="2666"/>
                  <a:pt x="4258" y="2746"/>
                  <a:pt x="4258" y="2865"/>
                </a:cubicBezTo>
                <a:cubicBezTo>
                  <a:pt x="4258" y="2985"/>
                  <a:pt x="4099" y="3084"/>
                  <a:pt x="3980" y="3104"/>
                </a:cubicBezTo>
                <a:cubicBezTo>
                  <a:pt x="3701" y="3164"/>
                  <a:pt x="3422" y="3164"/>
                  <a:pt x="3144" y="3204"/>
                </a:cubicBezTo>
                <a:cubicBezTo>
                  <a:pt x="3064" y="3204"/>
                  <a:pt x="3005" y="3243"/>
                  <a:pt x="2945" y="3263"/>
                </a:cubicBezTo>
                <a:cubicBezTo>
                  <a:pt x="2985" y="3303"/>
                  <a:pt x="3005" y="3383"/>
                  <a:pt x="3064" y="3423"/>
                </a:cubicBezTo>
                <a:cubicBezTo>
                  <a:pt x="3562" y="3900"/>
                  <a:pt x="4059" y="4358"/>
                  <a:pt x="4557" y="4835"/>
                </a:cubicBezTo>
                <a:cubicBezTo>
                  <a:pt x="4616" y="4875"/>
                  <a:pt x="4696" y="4935"/>
                  <a:pt x="4716" y="5014"/>
                </a:cubicBezTo>
                <a:cubicBezTo>
                  <a:pt x="4756" y="5074"/>
                  <a:pt x="4775" y="5193"/>
                  <a:pt x="4756" y="5233"/>
                </a:cubicBezTo>
                <a:cubicBezTo>
                  <a:pt x="4696" y="5293"/>
                  <a:pt x="4557" y="5352"/>
                  <a:pt x="4497" y="5333"/>
                </a:cubicBezTo>
                <a:cubicBezTo>
                  <a:pt x="4298" y="5233"/>
                  <a:pt x="4079" y="5134"/>
                  <a:pt x="3920" y="4994"/>
                </a:cubicBezTo>
                <a:cubicBezTo>
                  <a:pt x="3562" y="4676"/>
                  <a:pt x="3223" y="4318"/>
                  <a:pt x="2865" y="4000"/>
                </a:cubicBezTo>
                <a:cubicBezTo>
                  <a:pt x="2826" y="3940"/>
                  <a:pt x="2746" y="3920"/>
                  <a:pt x="2686" y="3880"/>
                </a:cubicBezTo>
                <a:cubicBezTo>
                  <a:pt x="2666" y="3960"/>
                  <a:pt x="2666" y="4019"/>
                  <a:pt x="2666" y="4099"/>
                </a:cubicBezTo>
                <a:cubicBezTo>
                  <a:pt x="2686" y="4517"/>
                  <a:pt x="2726" y="4955"/>
                  <a:pt x="2726" y="5372"/>
                </a:cubicBezTo>
                <a:cubicBezTo>
                  <a:pt x="2726" y="5472"/>
                  <a:pt x="2666" y="5651"/>
                  <a:pt x="2567" y="5671"/>
                </a:cubicBezTo>
                <a:cubicBezTo>
                  <a:pt x="2448" y="5671"/>
                  <a:pt x="2388" y="5512"/>
                  <a:pt x="2368" y="5432"/>
                </a:cubicBezTo>
                <a:cubicBezTo>
                  <a:pt x="2268" y="4994"/>
                  <a:pt x="2209" y="4577"/>
                  <a:pt x="2129" y="4139"/>
                </a:cubicBezTo>
                <a:cubicBezTo>
                  <a:pt x="2109" y="4079"/>
                  <a:pt x="2089" y="4000"/>
                  <a:pt x="2070" y="3940"/>
                </a:cubicBezTo>
                <a:cubicBezTo>
                  <a:pt x="2010" y="3980"/>
                  <a:pt x="1930" y="4019"/>
                  <a:pt x="1890" y="4079"/>
                </a:cubicBezTo>
                <a:cubicBezTo>
                  <a:pt x="1632" y="4338"/>
                  <a:pt x="1373" y="4616"/>
                  <a:pt x="1095" y="4875"/>
                </a:cubicBezTo>
                <a:cubicBezTo>
                  <a:pt x="1035" y="4955"/>
                  <a:pt x="876" y="5054"/>
                  <a:pt x="776" y="4974"/>
                </a:cubicBezTo>
                <a:cubicBezTo>
                  <a:pt x="697" y="4915"/>
                  <a:pt x="736" y="4736"/>
                  <a:pt x="796" y="4656"/>
                </a:cubicBezTo>
                <a:cubicBezTo>
                  <a:pt x="1035" y="4318"/>
                  <a:pt x="1294" y="3980"/>
                  <a:pt x="1552" y="3641"/>
                </a:cubicBezTo>
                <a:cubicBezTo>
                  <a:pt x="1572" y="3602"/>
                  <a:pt x="1592" y="3522"/>
                  <a:pt x="1632" y="3482"/>
                </a:cubicBezTo>
                <a:cubicBezTo>
                  <a:pt x="1572" y="3462"/>
                  <a:pt x="1512" y="3462"/>
                  <a:pt x="1453" y="3462"/>
                </a:cubicBezTo>
                <a:cubicBezTo>
                  <a:pt x="1095" y="3482"/>
                  <a:pt x="717" y="3502"/>
                  <a:pt x="358" y="3522"/>
                </a:cubicBezTo>
                <a:cubicBezTo>
                  <a:pt x="199" y="3522"/>
                  <a:pt x="0" y="3542"/>
                  <a:pt x="0" y="3323"/>
                </a:cubicBezTo>
                <a:cubicBezTo>
                  <a:pt x="20" y="3224"/>
                  <a:pt x="199" y="3064"/>
                  <a:pt x="319" y="3044"/>
                </a:cubicBezTo>
                <a:cubicBezTo>
                  <a:pt x="657" y="2985"/>
                  <a:pt x="995" y="2965"/>
                  <a:pt x="1313" y="2925"/>
                </a:cubicBezTo>
                <a:cubicBezTo>
                  <a:pt x="1433" y="2905"/>
                  <a:pt x="1532" y="2885"/>
                  <a:pt x="1632" y="2865"/>
                </a:cubicBezTo>
                <a:cubicBezTo>
                  <a:pt x="1572" y="2766"/>
                  <a:pt x="1512" y="2686"/>
                  <a:pt x="1433" y="2607"/>
                </a:cubicBezTo>
                <a:cubicBezTo>
                  <a:pt x="1174" y="2288"/>
                  <a:pt x="876" y="2010"/>
                  <a:pt x="617" y="1672"/>
                </a:cubicBezTo>
                <a:cubicBezTo>
                  <a:pt x="538" y="1572"/>
                  <a:pt x="398" y="1393"/>
                  <a:pt x="498" y="1294"/>
                </a:cubicBezTo>
                <a:cubicBezTo>
                  <a:pt x="597" y="1194"/>
                  <a:pt x="776" y="1353"/>
                  <a:pt x="876" y="1433"/>
                </a:cubicBezTo>
                <a:cubicBezTo>
                  <a:pt x="1194" y="1672"/>
                  <a:pt x="1473" y="1950"/>
                  <a:pt x="1771" y="2209"/>
                </a:cubicBezTo>
                <a:cubicBezTo>
                  <a:pt x="1831" y="2249"/>
                  <a:pt x="1890" y="2269"/>
                  <a:pt x="1950" y="2308"/>
                </a:cubicBezTo>
                <a:cubicBezTo>
                  <a:pt x="1970" y="2249"/>
                  <a:pt x="1970" y="2189"/>
                  <a:pt x="1970" y="2109"/>
                </a:cubicBezTo>
                <a:cubicBezTo>
                  <a:pt x="1970" y="1831"/>
                  <a:pt x="1950" y="1572"/>
                  <a:pt x="1930" y="129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47" name="Google Shape;2047;p23"/>
          <p:cNvGrpSpPr/>
          <p:nvPr/>
        </p:nvGrpSpPr>
        <p:grpSpPr>
          <a:xfrm>
            <a:off x="7907494" y="4022291"/>
            <a:ext cx="388378" cy="447357"/>
            <a:chOff x="3150425" y="3024575"/>
            <a:chExt cx="130350" cy="150150"/>
          </a:xfrm>
        </p:grpSpPr>
        <p:sp>
          <p:nvSpPr>
            <p:cNvPr id="2048" name="Google Shape;2048;p23"/>
            <p:cNvSpPr/>
            <p:nvPr/>
          </p:nvSpPr>
          <p:spPr>
            <a:xfrm>
              <a:off x="3259350" y="3087675"/>
              <a:ext cx="21425" cy="20150"/>
            </a:xfrm>
            <a:custGeom>
              <a:avLst/>
              <a:gdLst/>
              <a:ahLst/>
              <a:cxnLst/>
              <a:rect l="l" t="t" r="r" b="b"/>
              <a:pathLst>
                <a:path w="857" h="806" extrusionOk="0">
                  <a:moveTo>
                    <a:pt x="314" y="1"/>
                  </a:moveTo>
                  <a:cubicBezTo>
                    <a:pt x="301" y="1"/>
                    <a:pt x="290" y="2"/>
                    <a:pt x="279" y="4"/>
                  </a:cubicBezTo>
                  <a:cubicBezTo>
                    <a:pt x="100" y="4"/>
                    <a:pt x="1" y="223"/>
                    <a:pt x="61" y="422"/>
                  </a:cubicBezTo>
                  <a:cubicBezTo>
                    <a:pt x="100" y="522"/>
                    <a:pt x="180" y="641"/>
                    <a:pt x="279" y="701"/>
                  </a:cubicBezTo>
                  <a:cubicBezTo>
                    <a:pt x="362" y="767"/>
                    <a:pt x="499" y="805"/>
                    <a:pt x="600" y="805"/>
                  </a:cubicBezTo>
                  <a:cubicBezTo>
                    <a:pt x="621" y="805"/>
                    <a:pt x="640" y="804"/>
                    <a:pt x="657" y="800"/>
                  </a:cubicBezTo>
                  <a:cubicBezTo>
                    <a:pt x="797" y="761"/>
                    <a:pt x="856" y="581"/>
                    <a:pt x="797" y="402"/>
                  </a:cubicBezTo>
                  <a:cubicBezTo>
                    <a:pt x="757" y="283"/>
                    <a:pt x="677" y="164"/>
                    <a:pt x="598" y="124"/>
                  </a:cubicBezTo>
                  <a:cubicBezTo>
                    <a:pt x="511" y="55"/>
                    <a:pt x="395" y="1"/>
                    <a:pt x="31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23"/>
            <p:cNvSpPr/>
            <p:nvPr/>
          </p:nvSpPr>
          <p:spPr>
            <a:xfrm>
              <a:off x="3226525" y="3128500"/>
              <a:ext cx="22425" cy="29025"/>
            </a:xfrm>
            <a:custGeom>
              <a:avLst/>
              <a:gdLst/>
              <a:ahLst/>
              <a:cxnLst/>
              <a:rect l="l" t="t" r="r" b="b"/>
              <a:pathLst>
                <a:path w="897" h="1161" extrusionOk="0">
                  <a:moveTo>
                    <a:pt x="379" y="0"/>
                  </a:moveTo>
                  <a:cubicBezTo>
                    <a:pt x="366" y="0"/>
                    <a:pt x="352" y="1"/>
                    <a:pt x="339" y="3"/>
                  </a:cubicBezTo>
                  <a:cubicBezTo>
                    <a:pt x="180" y="23"/>
                    <a:pt x="40" y="182"/>
                    <a:pt x="21" y="381"/>
                  </a:cubicBezTo>
                  <a:cubicBezTo>
                    <a:pt x="1" y="540"/>
                    <a:pt x="60" y="779"/>
                    <a:pt x="160" y="898"/>
                  </a:cubicBezTo>
                  <a:cubicBezTo>
                    <a:pt x="269" y="1063"/>
                    <a:pt x="435" y="1161"/>
                    <a:pt x="580" y="1161"/>
                  </a:cubicBezTo>
                  <a:cubicBezTo>
                    <a:pt x="646" y="1161"/>
                    <a:pt x="707" y="1141"/>
                    <a:pt x="757" y="1097"/>
                  </a:cubicBezTo>
                  <a:cubicBezTo>
                    <a:pt x="797" y="1057"/>
                    <a:pt x="896" y="819"/>
                    <a:pt x="896" y="779"/>
                  </a:cubicBezTo>
                  <a:cubicBezTo>
                    <a:pt x="896" y="779"/>
                    <a:pt x="896" y="739"/>
                    <a:pt x="876" y="719"/>
                  </a:cubicBezTo>
                  <a:cubicBezTo>
                    <a:pt x="876" y="600"/>
                    <a:pt x="797" y="321"/>
                    <a:pt x="757" y="262"/>
                  </a:cubicBezTo>
                  <a:cubicBezTo>
                    <a:pt x="666" y="98"/>
                    <a:pt x="525" y="0"/>
                    <a:pt x="3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23"/>
            <p:cNvSpPr/>
            <p:nvPr/>
          </p:nvSpPr>
          <p:spPr>
            <a:xfrm>
              <a:off x="3237625" y="3024575"/>
              <a:ext cx="14800" cy="14075"/>
            </a:xfrm>
            <a:custGeom>
              <a:avLst/>
              <a:gdLst/>
              <a:ahLst/>
              <a:cxnLst/>
              <a:rect l="l" t="t" r="r" b="b"/>
              <a:pathLst>
                <a:path w="592" h="563" extrusionOk="0">
                  <a:moveTo>
                    <a:pt x="238" y="1"/>
                  </a:moveTo>
                  <a:cubicBezTo>
                    <a:pt x="66" y="1"/>
                    <a:pt x="0" y="235"/>
                    <a:pt x="154" y="439"/>
                  </a:cubicBezTo>
                  <a:cubicBezTo>
                    <a:pt x="205" y="508"/>
                    <a:pt x="332" y="563"/>
                    <a:pt x="404" y="563"/>
                  </a:cubicBezTo>
                  <a:cubicBezTo>
                    <a:pt x="415" y="563"/>
                    <a:pt x="424" y="561"/>
                    <a:pt x="432" y="559"/>
                  </a:cubicBezTo>
                  <a:cubicBezTo>
                    <a:pt x="552" y="519"/>
                    <a:pt x="591" y="400"/>
                    <a:pt x="552" y="260"/>
                  </a:cubicBezTo>
                  <a:cubicBezTo>
                    <a:pt x="512" y="141"/>
                    <a:pt x="432" y="61"/>
                    <a:pt x="333" y="22"/>
                  </a:cubicBezTo>
                  <a:cubicBezTo>
                    <a:pt x="299" y="7"/>
                    <a:pt x="267" y="1"/>
                    <a:pt x="2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23"/>
            <p:cNvSpPr/>
            <p:nvPr/>
          </p:nvSpPr>
          <p:spPr>
            <a:xfrm>
              <a:off x="3209125" y="3062300"/>
              <a:ext cx="22900" cy="22025"/>
            </a:xfrm>
            <a:custGeom>
              <a:avLst/>
              <a:gdLst/>
              <a:ahLst/>
              <a:cxnLst/>
              <a:rect l="l" t="t" r="r" b="b"/>
              <a:pathLst>
                <a:path w="916" h="881" extrusionOk="0">
                  <a:moveTo>
                    <a:pt x="363" y="1"/>
                  </a:moveTo>
                  <a:cubicBezTo>
                    <a:pt x="122" y="1"/>
                    <a:pt x="0" y="200"/>
                    <a:pt x="100" y="482"/>
                  </a:cubicBezTo>
                  <a:cubicBezTo>
                    <a:pt x="159" y="641"/>
                    <a:pt x="279" y="781"/>
                    <a:pt x="438" y="840"/>
                  </a:cubicBezTo>
                  <a:cubicBezTo>
                    <a:pt x="499" y="868"/>
                    <a:pt x="559" y="881"/>
                    <a:pt x="613" y="881"/>
                  </a:cubicBezTo>
                  <a:cubicBezTo>
                    <a:pt x="717" y="881"/>
                    <a:pt x="804" y="832"/>
                    <a:pt x="856" y="741"/>
                  </a:cubicBezTo>
                  <a:cubicBezTo>
                    <a:pt x="896" y="681"/>
                    <a:pt x="916" y="562"/>
                    <a:pt x="896" y="462"/>
                  </a:cubicBezTo>
                  <a:cubicBezTo>
                    <a:pt x="856" y="283"/>
                    <a:pt x="677" y="64"/>
                    <a:pt x="518" y="25"/>
                  </a:cubicBezTo>
                  <a:cubicBezTo>
                    <a:pt x="462" y="8"/>
                    <a:pt x="410" y="1"/>
                    <a:pt x="3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23"/>
            <p:cNvSpPr/>
            <p:nvPr/>
          </p:nvSpPr>
          <p:spPr>
            <a:xfrm>
              <a:off x="3205650" y="3094325"/>
              <a:ext cx="22350" cy="22600"/>
            </a:xfrm>
            <a:custGeom>
              <a:avLst/>
              <a:gdLst/>
              <a:ahLst/>
              <a:cxnLst/>
              <a:rect l="l" t="t" r="r" b="b"/>
              <a:pathLst>
                <a:path w="894" h="904" extrusionOk="0">
                  <a:moveTo>
                    <a:pt x="287" y="1"/>
                  </a:moveTo>
                  <a:cubicBezTo>
                    <a:pt x="225" y="1"/>
                    <a:pt x="166" y="22"/>
                    <a:pt x="119" y="57"/>
                  </a:cubicBezTo>
                  <a:cubicBezTo>
                    <a:pt x="80" y="97"/>
                    <a:pt x="60" y="116"/>
                    <a:pt x="40" y="216"/>
                  </a:cubicBezTo>
                  <a:cubicBezTo>
                    <a:pt x="0" y="495"/>
                    <a:pt x="159" y="753"/>
                    <a:pt x="398" y="873"/>
                  </a:cubicBezTo>
                  <a:cubicBezTo>
                    <a:pt x="451" y="894"/>
                    <a:pt x="502" y="904"/>
                    <a:pt x="549" y="904"/>
                  </a:cubicBezTo>
                  <a:cubicBezTo>
                    <a:pt x="764" y="904"/>
                    <a:pt x="894" y="696"/>
                    <a:pt x="796" y="435"/>
                  </a:cubicBezTo>
                  <a:cubicBezTo>
                    <a:pt x="736" y="256"/>
                    <a:pt x="597" y="116"/>
                    <a:pt x="418" y="37"/>
                  </a:cubicBezTo>
                  <a:cubicBezTo>
                    <a:pt x="376" y="12"/>
                    <a:pt x="331" y="1"/>
                    <a:pt x="28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23"/>
            <p:cNvSpPr/>
            <p:nvPr/>
          </p:nvSpPr>
          <p:spPr>
            <a:xfrm>
              <a:off x="3182750" y="3155225"/>
              <a:ext cx="18425" cy="19500"/>
            </a:xfrm>
            <a:custGeom>
              <a:avLst/>
              <a:gdLst/>
              <a:ahLst/>
              <a:cxnLst/>
              <a:rect l="l" t="t" r="r" b="b"/>
              <a:pathLst>
                <a:path w="737" h="780" extrusionOk="0">
                  <a:moveTo>
                    <a:pt x="289" y="0"/>
                  </a:moveTo>
                  <a:cubicBezTo>
                    <a:pt x="190" y="0"/>
                    <a:pt x="107" y="40"/>
                    <a:pt x="80" y="108"/>
                  </a:cubicBezTo>
                  <a:cubicBezTo>
                    <a:pt x="80" y="128"/>
                    <a:pt x="61" y="187"/>
                    <a:pt x="41" y="227"/>
                  </a:cubicBezTo>
                  <a:cubicBezTo>
                    <a:pt x="1" y="347"/>
                    <a:pt x="61" y="546"/>
                    <a:pt x="180" y="665"/>
                  </a:cubicBezTo>
                  <a:cubicBezTo>
                    <a:pt x="264" y="740"/>
                    <a:pt x="345" y="780"/>
                    <a:pt x="420" y="780"/>
                  </a:cubicBezTo>
                  <a:cubicBezTo>
                    <a:pt x="505" y="780"/>
                    <a:pt x="584" y="730"/>
                    <a:pt x="657" y="625"/>
                  </a:cubicBezTo>
                  <a:cubicBezTo>
                    <a:pt x="717" y="526"/>
                    <a:pt x="737" y="466"/>
                    <a:pt x="717" y="366"/>
                  </a:cubicBezTo>
                  <a:cubicBezTo>
                    <a:pt x="697" y="227"/>
                    <a:pt x="578" y="88"/>
                    <a:pt x="439" y="28"/>
                  </a:cubicBezTo>
                  <a:cubicBezTo>
                    <a:pt x="388" y="9"/>
                    <a:pt x="337" y="0"/>
                    <a:pt x="2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23"/>
            <p:cNvSpPr/>
            <p:nvPr/>
          </p:nvSpPr>
          <p:spPr>
            <a:xfrm>
              <a:off x="3165350" y="3033050"/>
              <a:ext cx="26875" cy="29250"/>
            </a:xfrm>
            <a:custGeom>
              <a:avLst/>
              <a:gdLst/>
              <a:ahLst/>
              <a:cxnLst/>
              <a:rect l="l" t="t" r="r" b="b"/>
              <a:pathLst>
                <a:path w="1075" h="1170" extrusionOk="0">
                  <a:moveTo>
                    <a:pt x="359" y="1"/>
                  </a:moveTo>
                  <a:cubicBezTo>
                    <a:pt x="160" y="1"/>
                    <a:pt x="20" y="140"/>
                    <a:pt x="20" y="359"/>
                  </a:cubicBezTo>
                  <a:cubicBezTo>
                    <a:pt x="0" y="538"/>
                    <a:pt x="40" y="657"/>
                    <a:pt x="140" y="817"/>
                  </a:cubicBezTo>
                  <a:cubicBezTo>
                    <a:pt x="239" y="976"/>
                    <a:pt x="339" y="1055"/>
                    <a:pt x="478" y="1115"/>
                  </a:cubicBezTo>
                  <a:cubicBezTo>
                    <a:pt x="558" y="1152"/>
                    <a:pt x="633" y="1169"/>
                    <a:pt x="702" y="1169"/>
                  </a:cubicBezTo>
                  <a:cubicBezTo>
                    <a:pt x="820" y="1169"/>
                    <a:pt x="920" y="1116"/>
                    <a:pt x="995" y="1016"/>
                  </a:cubicBezTo>
                  <a:cubicBezTo>
                    <a:pt x="1035" y="956"/>
                    <a:pt x="1055" y="916"/>
                    <a:pt x="1055" y="817"/>
                  </a:cubicBezTo>
                  <a:cubicBezTo>
                    <a:pt x="1075" y="697"/>
                    <a:pt x="1075" y="657"/>
                    <a:pt x="1035" y="558"/>
                  </a:cubicBezTo>
                  <a:cubicBezTo>
                    <a:pt x="995" y="419"/>
                    <a:pt x="896" y="260"/>
                    <a:pt x="796" y="160"/>
                  </a:cubicBezTo>
                  <a:cubicBezTo>
                    <a:pt x="677" y="61"/>
                    <a:pt x="498" y="1"/>
                    <a:pt x="35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23"/>
            <p:cNvSpPr/>
            <p:nvPr/>
          </p:nvSpPr>
          <p:spPr>
            <a:xfrm>
              <a:off x="3150425" y="3082275"/>
              <a:ext cx="25900" cy="26450"/>
            </a:xfrm>
            <a:custGeom>
              <a:avLst/>
              <a:gdLst/>
              <a:ahLst/>
              <a:cxnLst/>
              <a:rect l="l" t="t" r="r" b="b"/>
              <a:pathLst>
                <a:path w="1036" h="1058" extrusionOk="0">
                  <a:moveTo>
                    <a:pt x="431" y="0"/>
                  </a:moveTo>
                  <a:cubicBezTo>
                    <a:pt x="420" y="0"/>
                    <a:pt x="409" y="1"/>
                    <a:pt x="398" y="2"/>
                  </a:cubicBezTo>
                  <a:cubicBezTo>
                    <a:pt x="319" y="2"/>
                    <a:pt x="160" y="81"/>
                    <a:pt x="100" y="181"/>
                  </a:cubicBezTo>
                  <a:cubicBezTo>
                    <a:pt x="1" y="300"/>
                    <a:pt x="20" y="519"/>
                    <a:pt x="120" y="718"/>
                  </a:cubicBezTo>
                  <a:cubicBezTo>
                    <a:pt x="233" y="906"/>
                    <a:pt x="451" y="1058"/>
                    <a:pt x="626" y="1058"/>
                  </a:cubicBezTo>
                  <a:cubicBezTo>
                    <a:pt x="637" y="1058"/>
                    <a:pt x="647" y="1057"/>
                    <a:pt x="657" y="1056"/>
                  </a:cubicBezTo>
                  <a:cubicBezTo>
                    <a:pt x="757" y="1036"/>
                    <a:pt x="796" y="1016"/>
                    <a:pt x="896" y="917"/>
                  </a:cubicBezTo>
                  <a:cubicBezTo>
                    <a:pt x="995" y="837"/>
                    <a:pt x="1015" y="778"/>
                    <a:pt x="1035" y="658"/>
                  </a:cubicBezTo>
                  <a:cubicBezTo>
                    <a:pt x="1035" y="579"/>
                    <a:pt x="1035" y="519"/>
                    <a:pt x="1015" y="459"/>
                  </a:cubicBezTo>
                  <a:cubicBezTo>
                    <a:pt x="920" y="212"/>
                    <a:pt x="679" y="0"/>
                    <a:pt x="43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15">
    <p:spTree>
      <p:nvGrpSpPr>
        <p:cNvPr id="1" name="Shape 2444"/>
        <p:cNvGrpSpPr/>
        <p:nvPr/>
      </p:nvGrpSpPr>
      <p:grpSpPr>
        <a:xfrm>
          <a:off x="0" y="0"/>
          <a:ext cx="0" cy="0"/>
          <a:chOff x="0" y="0"/>
          <a:chExt cx="0" cy="0"/>
        </a:xfrm>
      </p:grpSpPr>
      <p:grpSp>
        <p:nvGrpSpPr>
          <p:cNvPr id="2445" name="Google Shape;2445;p28"/>
          <p:cNvGrpSpPr/>
          <p:nvPr/>
        </p:nvGrpSpPr>
        <p:grpSpPr>
          <a:xfrm>
            <a:off x="-23004" y="-1"/>
            <a:ext cx="9177565" cy="5143390"/>
            <a:chOff x="-23004" y="-1"/>
            <a:chExt cx="9177565" cy="5143390"/>
          </a:xfrm>
        </p:grpSpPr>
        <p:sp>
          <p:nvSpPr>
            <p:cNvPr id="2446" name="Google Shape;2446;p28"/>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7" name="Google Shape;2447;p28"/>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8" name="Google Shape;2448;p28"/>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9" name="Google Shape;2449;p28"/>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28"/>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28"/>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28"/>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3" name="Google Shape;2453;p28"/>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28"/>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28"/>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28"/>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28"/>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28"/>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28"/>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28"/>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1" name="Google Shape;2461;p28"/>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28"/>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3" name="Google Shape;2463;p28"/>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4" name="Google Shape;2464;p28"/>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5" name="Google Shape;2465;p28"/>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6" name="Google Shape;2466;p28"/>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7" name="Google Shape;2467;p28"/>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28"/>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9" name="Google Shape;2469;p28"/>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28"/>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1" name="Google Shape;2471;p28"/>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2" name="Google Shape;2472;p28"/>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3" name="Google Shape;2473;p28"/>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4" name="Google Shape;2474;p28"/>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5" name="Google Shape;2475;p28"/>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6" name="Google Shape;2476;p28"/>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7" name="Google Shape;2477;p28"/>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8" name="Google Shape;2478;p28"/>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9" name="Google Shape;2479;p28"/>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0" name="Google Shape;2480;p28"/>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1" name="Google Shape;2481;p28"/>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2" name="Google Shape;2482;p28"/>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3" name="Google Shape;2483;p28"/>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4" name="Google Shape;2484;p28"/>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5" name="Google Shape;2485;p28"/>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6" name="Google Shape;2486;p28"/>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7" name="Google Shape;2487;p28"/>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8" name="Google Shape;2488;p28"/>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9" name="Google Shape;2489;p28"/>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0" name="Google Shape;2490;p28"/>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1" name="Google Shape;2491;p28"/>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2" name="Google Shape;2492;p28"/>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3" name="Google Shape;2493;p28"/>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4" name="Google Shape;2494;p28"/>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5" name="Google Shape;2495;p28"/>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6" name="Google Shape;2496;p28"/>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7" name="Google Shape;2497;p28"/>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8" name="Google Shape;2498;p28"/>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9" name="Google Shape;2499;p28"/>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0" name="Google Shape;2500;p28"/>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1" name="Google Shape;2501;p28"/>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2" name="Google Shape;2502;p28"/>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3" name="Google Shape;2503;p28"/>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04" name="Google Shape;2504;p28"/>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05" name="Google Shape;2505;p28"/>
          <p:cNvGrpSpPr/>
          <p:nvPr/>
        </p:nvGrpSpPr>
        <p:grpSpPr>
          <a:xfrm rot="-5400000">
            <a:off x="7598805" y="823914"/>
            <a:ext cx="368499" cy="424474"/>
            <a:chOff x="3150425" y="3024575"/>
            <a:chExt cx="130350" cy="150150"/>
          </a:xfrm>
        </p:grpSpPr>
        <p:sp>
          <p:nvSpPr>
            <p:cNvPr id="2506" name="Google Shape;2506;p28"/>
            <p:cNvSpPr/>
            <p:nvPr/>
          </p:nvSpPr>
          <p:spPr>
            <a:xfrm>
              <a:off x="3259350" y="3087675"/>
              <a:ext cx="21425" cy="20150"/>
            </a:xfrm>
            <a:custGeom>
              <a:avLst/>
              <a:gdLst/>
              <a:ahLst/>
              <a:cxnLst/>
              <a:rect l="l" t="t" r="r" b="b"/>
              <a:pathLst>
                <a:path w="857" h="806" extrusionOk="0">
                  <a:moveTo>
                    <a:pt x="314" y="1"/>
                  </a:moveTo>
                  <a:cubicBezTo>
                    <a:pt x="301" y="1"/>
                    <a:pt x="290" y="2"/>
                    <a:pt x="279" y="4"/>
                  </a:cubicBezTo>
                  <a:cubicBezTo>
                    <a:pt x="100" y="4"/>
                    <a:pt x="1" y="223"/>
                    <a:pt x="61" y="422"/>
                  </a:cubicBezTo>
                  <a:cubicBezTo>
                    <a:pt x="100" y="522"/>
                    <a:pt x="180" y="641"/>
                    <a:pt x="279" y="701"/>
                  </a:cubicBezTo>
                  <a:cubicBezTo>
                    <a:pt x="362" y="767"/>
                    <a:pt x="499" y="805"/>
                    <a:pt x="600" y="805"/>
                  </a:cubicBezTo>
                  <a:cubicBezTo>
                    <a:pt x="621" y="805"/>
                    <a:pt x="640" y="804"/>
                    <a:pt x="657" y="800"/>
                  </a:cubicBezTo>
                  <a:cubicBezTo>
                    <a:pt x="797" y="761"/>
                    <a:pt x="856" y="581"/>
                    <a:pt x="797" y="402"/>
                  </a:cubicBezTo>
                  <a:cubicBezTo>
                    <a:pt x="757" y="283"/>
                    <a:pt x="677" y="164"/>
                    <a:pt x="598" y="124"/>
                  </a:cubicBezTo>
                  <a:cubicBezTo>
                    <a:pt x="511" y="55"/>
                    <a:pt x="395" y="1"/>
                    <a:pt x="3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7" name="Google Shape;2507;p28"/>
            <p:cNvSpPr/>
            <p:nvPr/>
          </p:nvSpPr>
          <p:spPr>
            <a:xfrm>
              <a:off x="3226525" y="3128500"/>
              <a:ext cx="22425" cy="29025"/>
            </a:xfrm>
            <a:custGeom>
              <a:avLst/>
              <a:gdLst/>
              <a:ahLst/>
              <a:cxnLst/>
              <a:rect l="l" t="t" r="r" b="b"/>
              <a:pathLst>
                <a:path w="897" h="1161" extrusionOk="0">
                  <a:moveTo>
                    <a:pt x="379" y="0"/>
                  </a:moveTo>
                  <a:cubicBezTo>
                    <a:pt x="366" y="0"/>
                    <a:pt x="352" y="1"/>
                    <a:pt x="339" y="3"/>
                  </a:cubicBezTo>
                  <a:cubicBezTo>
                    <a:pt x="180" y="23"/>
                    <a:pt x="40" y="182"/>
                    <a:pt x="21" y="381"/>
                  </a:cubicBezTo>
                  <a:cubicBezTo>
                    <a:pt x="1" y="540"/>
                    <a:pt x="60" y="779"/>
                    <a:pt x="160" y="898"/>
                  </a:cubicBezTo>
                  <a:cubicBezTo>
                    <a:pt x="269" y="1063"/>
                    <a:pt x="435" y="1161"/>
                    <a:pt x="580" y="1161"/>
                  </a:cubicBezTo>
                  <a:cubicBezTo>
                    <a:pt x="646" y="1161"/>
                    <a:pt x="707" y="1141"/>
                    <a:pt x="757" y="1097"/>
                  </a:cubicBezTo>
                  <a:cubicBezTo>
                    <a:pt x="797" y="1057"/>
                    <a:pt x="896" y="819"/>
                    <a:pt x="896" y="779"/>
                  </a:cubicBezTo>
                  <a:cubicBezTo>
                    <a:pt x="896" y="779"/>
                    <a:pt x="896" y="739"/>
                    <a:pt x="876" y="719"/>
                  </a:cubicBezTo>
                  <a:cubicBezTo>
                    <a:pt x="876" y="600"/>
                    <a:pt x="797" y="321"/>
                    <a:pt x="757" y="262"/>
                  </a:cubicBezTo>
                  <a:cubicBezTo>
                    <a:pt x="666" y="98"/>
                    <a:pt x="525" y="0"/>
                    <a:pt x="37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8" name="Google Shape;2508;p28"/>
            <p:cNvSpPr/>
            <p:nvPr/>
          </p:nvSpPr>
          <p:spPr>
            <a:xfrm>
              <a:off x="3237625" y="3024575"/>
              <a:ext cx="14800" cy="14075"/>
            </a:xfrm>
            <a:custGeom>
              <a:avLst/>
              <a:gdLst/>
              <a:ahLst/>
              <a:cxnLst/>
              <a:rect l="l" t="t" r="r" b="b"/>
              <a:pathLst>
                <a:path w="592" h="563" extrusionOk="0">
                  <a:moveTo>
                    <a:pt x="238" y="1"/>
                  </a:moveTo>
                  <a:cubicBezTo>
                    <a:pt x="66" y="1"/>
                    <a:pt x="0" y="235"/>
                    <a:pt x="154" y="439"/>
                  </a:cubicBezTo>
                  <a:cubicBezTo>
                    <a:pt x="205" y="508"/>
                    <a:pt x="332" y="563"/>
                    <a:pt x="404" y="563"/>
                  </a:cubicBezTo>
                  <a:cubicBezTo>
                    <a:pt x="415" y="563"/>
                    <a:pt x="424" y="561"/>
                    <a:pt x="432" y="559"/>
                  </a:cubicBezTo>
                  <a:cubicBezTo>
                    <a:pt x="552" y="519"/>
                    <a:pt x="591" y="400"/>
                    <a:pt x="552" y="260"/>
                  </a:cubicBezTo>
                  <a:cubicBezTo>
                    <a:pt x="512" y="141"/>
                    <a:pt x="432" y="61"/>
                    <a:pt x="333" y="22"/>
                  </a:cubicBezTo>
                  <a:cubicBezTo>
                    <a:pt x="299" y="7"/>
                    <a:pt x="267" y="1"/>
                    <a:pt x="2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9" name="Google Shape;2509;p28"/>
            <p:cNvSpPr/>
            <p:nvPr/>
          </p:nvSpPr>
          <p:spPr>
            <a:xfrm>
              <a:off x="3209125" y="3062300"/>
              <a:ext cx="22900" cy="22025"/>
            </a:xfrm>
            <a:custGeom>
              <a:avLst/>
              <a:gdLst/>
              <a:ahLst/>
              <a:cxnLst/>
              <a:rect l="l" t="t" r="r" b="b"/>
              <a:pathLst>
                <a:path w="916" h="881" extrusionOk="0">
                  <a:moveTo>
                    <a:pt x="363" y="1"/>
                  </a:moveTo>
                  <a:cubicBezTo>
                    <a:pt x="122" y="1"/>
                    <a:pt x="0" y="200"/>
                    <a:pt x="100" y="482"/>
                  </a:cubicBezTo>
                  <a:cubicBezTo>
                    <a:pt x="159" y="641"/>
                    <a:pt x="279" y="781"/>
                    <a:pt x="438" y="840"/>
                  </a:cubicBezTo>
                  <a:cubicBezTo>
                    <a:pt x="499" y="868"/>
                    <a:pt x="559" y="881"/>
                    <a:pt x="613" y="881"/>
                  </a:cubicBezTo>
                  <a:cubicBezTo>
                    <a:pt x="717" y="881"/>
                    <a:pt x="804" y="832"/>
                    <a:pt x="856" y="741"/>
                  </a:cubicBezTo>
                  <a:cubicBezTo>
                    <a:pt x="896" y="681"/>
                    <a:pt x="916" y="562"/>
                    <a:pt x="896" y="462"/>
                  </a:cubicBezTo>
                  <a:cubicBezTo>
                    <a:pt x="856" y="283"/>
                    <a:pt x="677" y="64"/>
                    <a:pt x="518" y="25"/>
                  </a:cubicBezTo>
                  <a:cubicBezTo>
                    <a:pt x="462" y="8"/>
                    <a:pt x="410" y="1"/>
                    <a:pt x="3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0" name="Google Shape;2510;p28"/>
            <p:cNvSpPr/>
            <p:nvPr/>
          </p:nvSpPr>
          <p:spPr>
            <a:xfrm>
              <a:off x="3205650" y="3094325"/>
              <a:ext cx="22350" cy="22600"/>
            </a:xfrm>
            <a:custGeom>
              <a:avLst/>
              <a:gdLst/>
              <a:ahLst/>
              <a:cxnLst/>
              <a:rect l="l" t="t" r="r" b="b"/>
              <a:pathLst>
                <a:path w="894" h="904" extrusionOk="0">
                  <a:moveTo>
                    <a:pt x="287" y="1"/>
                  </a:moveTo>
                  <a:cubicBezTo>
                    <a:pt x="225" y="1"/>
                    <a:pt x="166" y="22"/>
                    <a:pt x="119" y="57"/>
                  </a:cubicBezTo>
                  <a:cubicBezTo>
                    <a:pt x="80" y="97"/>
                    <a:pt x="60" y="116"/>
                    <a:pt x="40" y="216"/>
                  </a:cubicBezTo>
                  <a:cubicBezTo>
                    <a:pt x="0" y="495"/>
                    <a:pt x="159" y="753"/>
                    <a:pt x="398" y="873"/>
                  </a:cubicBezTo>
                  <a:cubicBezTo>
                    <a:pt x="451" y="894"/>
                    <a:pt x="502" y="904"/>
                    <a:pt x="549" y="904"/>
                  </a:cubicBezTo>
                  <a:cubicBezTo>
                    <a:pt x="764" y="904"/>
                    <a:pt x="894" y="696"/>
                    <a:pt x="796" y="435"/>
                  </a:cubicBezTo>
                  <a:cubicBezTo>
                    <a:pt x="736" y="256"/>
                    <a:pt x="597" y="116"/>
                    <a:pt x="418" y="37"/>
                  </a:cubicBezTo>
                  <a:cubicBezTo>
                    <a:pt x="376" y="12"/>
                    <a:pt x="331" y="1"/>
                    <a:pt x="28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1" name="Google Shape;2511;p28"/>
            <p:cNvSpPr/>
            <p:nvPr/>
          </p:nvSpPr>
          <p:spPr>
            <a:xfrm>
              <a:off x="3182750" y="3155225"/>
              <a:ext cx="18425" cy="19500"/>
            </a:xfrm>
            <a:custGeom>
              <a:avLst/>
              <a:gdLst/>
              <a:ahLst/>
              <a:cxnLst/>
              <a:rect l="l" t="t" r="r" b="b"/>
              <a:pathLst>
                <a:path w="737" h="780" extrusionOk="0">
                  <a:moveTo>
                    <a:pt x="289" y="0"/>
                  </a:moveTo>
                  <a:cubicBezTo>
                    <a:pt x="190" y="0"/>
                    <a:pt x="107" y="40"/>
                    <a:pt x="80" y="108"/>
                  </a:cubicBezTo>
                  <a:cubicBezTo>
                    <a:pt x="80" y="128"/>
                    <a:pt x="61" y="187"/>
                    <a:pt x="41" y="227"/>
                  </a:cubicBezTo>
                  <a:cubicBezTo>
                    <a:pt x="1" y="347"/>
                    <a:pt x="61" y="546"/>
                    <a:pt x="180" y="665"/>
                  </a:cubicBezTo>
                  <a:cubicBezTo>
                    <a:pt x="264" y="740"/>
                    <a:pt x="345" y="780"/>
                    <a:pt x="420" y="780"/>
                  </a:cubicBezTo>
                  <a:cubicBezTo>
                    <a:pt x="505" y="780"/>
                    <a:pt x="584" y="730"/>
                    <a:pt x="657" y="625"/>
                  </a:cubicBezTo>
                  <a:cubicBezTo>
                    <a:pt x="717" y="526"/>
                    <a:pt x="737" y="466"/>
                    <a:pt x="717" y="366"/>
                  </a:cubicBezTo>
                  <a:cubicBezTo>
                    <a:pt x="697" y="227"/>
                    <a:pt x="578" y="88"/>
                    <a:pt x="439" y="28"/>
                  </a:cubicBezTo>
                  <a:cubicBezTo>
                    <a:pt x="388" y="9"/>
                    <a:pt x="337" y="0"/>
                    <a:pt x="28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2" name="Google Shape;2512;p28"/>
            <p:cNvSpPr/>
            <p:nvPr/>
          </p:nvSpPr>
          <p:spPr>
            <a:xfrm>
              <a:off x="3165350" y="3033050"/>
              <a:ext cx="26875" cy="29250"/>
            </a:xfrm>
            <a:custGeom>
              <a:avLst/>
              <a:gdLst/>
              <a:ahLst/>
              <a:cxnLst/>
              <a:rect l="l" t="t" r="r" b="b"/>
              <a:pathLst>
                <a:path w="1075" h="1170" extrusionOk="0">
                  <a:moveTo>
                    <a:pt x="359" y="1"/>
                  </a:moveTo>
                  <a:cubicBezTo>
                    <a:pt x="160" y="1"/>
                    <a:pt x="20" y="140"/>
                    <a:pt x="20" y="359"/>
                  </a:cubicBezTo>
                  <a:cubicBezTo>
                    <a:pt x="0" y="538"/>
                    <a:pt x="40" y="657"/>
                    <a:pt x="140" y="817"/>
                  </a:cubicBezTo>
                  <a:cubicBezTo>
                    <a:pt x="239" y="976"/>
                    <a:pt x="339" y="1055"/>
                    <a:pt x="478" y="1115"/>
                  </a:cubicBezTo>
                  <a:cubicBezTo>
                    <a:pt x="558" y="1152"/>
                    <a:pt x="633" y="1169"/>
                    <a:pt x="702" y="1169"/>
                  </a:cubicBezTo>
                  <a:cubicBezTo>
                    <a:pt x="820" y="1169"/>
                    <a:pt x="920" y="1116"/>
                    <a:pt x="995" y="1016"/>
                  </a:cubicBezTo>
                  <a:cubicBezTo>
                    <a:pt x="1035" y="956"/>
                    <a:pt x="1055" y="916"/>
                    <a:pt x="1055" y="817"/>
                  </a:cubicBezTo>
                  <a:cubicBezTo>
                    <a:pt x="1075" y="697"/>
                    <a:pt x="1075" y="657"/>
                    <a:pt x="1035" y="558"/>
                  </a:cubicBezTo>
                  <a:cubicBezTo>
                    <a:pt x="995" y="419"/>
                    <a:pt x="896" y="260"/>
                    <a:pt x="796" y="160"/>
                  </a:cubicBezTo>
                  <a:cubicBezTo>
                    <a:pt x="677" y="61"/>
                    <a:pt x="498" y="1"/>
                    <a:pt x="3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3" name="Google Shape;2513;p28"/>
            <p:cNvSpPr/>
            <p:nvPr/>
          </p:nvSpPr>
          <p:spPr>
            <a:xfrm>
              <a:off x="3150425" y="3082275"/>
              <a:ext cx="25900" cy="26450"/>
            </a:xfrm>
            <a:custGeom>
              <a:avLst/>
              <a:gdLst/>
              <a:ahLst/>
              <a:cxnLst/>
              <a:rect l="l" t="t" r="r" b="b"/>
              <a:pathLst>
                <a:path w="1036" h="1058" extrusionOk="0">
                  <a:moveTo>
                    <a:pt x="431" y="0"/>
                  </a:moveTo>
                  <a:cubicBezTo>
                    <a:pt x="420" y="0"/>
                    <a:pt x="409" y="1"/>
                    <a:pt x="398" y="2"/>
                  </a:cubicBezTo>
                  <a:cubicBezTo>
                    <a:pt x="319" y="2"/>
                    <a:pt x="160" y="81"/>
                    <a:pt x="100" y="181"/>
                  </a:cubicBezTo>
                  <a:cubicBezTo>
                    <a:pt x="1" y="300"/>
                    <a:pt x="20" y="519"/>
                    <a:pt x="120" y="718"/>
                  </a:cubicBezTo>
                  <a:cubicBezTo>
                    <a:pt x="233" y="906"/>
                    <a:pt x="451" y="1058"/>
                    <a:pt x="626" y="1058"/>
                  </a:cubicBezTo>
                  <a:cubicBezTo>
                    <a:pt x="637" y="1058"/>
                    <a:pt x="647" y="1057"/>
                    <a:pt x="657" y="1056"/>
                  </a:cubicBezTo>
                  <a:cubicBezTo>
                    <a:pt x="757" y="1036"/>
                    <a:pt x="796" y="1016"/>
                    <a:pt x="896" y="917"/>
                  </a:cubicBezTo>
                  <a:cubicBezTo>
                    <a:pt x="995" y="837"/>
                    <a:pt x="1015" y="778"/>
                    <a:pt x="1035" y="658"/>
                  </a:cubicBezTo>
                  <a:cubicBezTo>
                    <a:pt x="1035" y="579"/>
                    <a:pt x="1035" y="519"/>
                    <a:pt x="1015" y="459"/>
                  </a:cubicBezTo>
                  <a:cubicBezTo>
                    <a:pt x="920" y="212"/>
                    <a:pt x="679" y="0"/>
                    <a:pt x="4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14" name="Google Shape;2514;p28"/>
          <p:cNvGrpSpPr/>
          <p:nvPr/>
        </p:nvGrpSpPr>
        <p:grpSpPr>
          <a:xfrm rot="9715366" flipH="1">
            <a:off x="8134543" y="833393"/>
            <a:ext cx="578893" cy="989541"/>
            <a:chOff x="478350" y="474400"/>
            <a:chExt cx="344250" cy="588450"/>
          </a:xfrm>
        </p:grpSpPr>
        <p:sp>
          <p:nvSpPr>
            <p:cNvPr id="2515" name="Google Shape;2515;p28"/>
            <p:cNvSpPr/>
            <p:nvPr/>
          </p:nvSpPr>
          <p:spPr>
            <a:xfrm>
              <a:off x="478350" y="590800"/>
              <a:ext cx="58225" cy="311400"/>
            </a:xfrm>
            <a:custGeom>
              <a:avLst/>
              <a:gdLst/>
              <a:ahLst/>
              <a:cxnLst/>
              <a:rect l="l" t="t" r="r" b="b"/>
              <a:pathLst>
                <a:path w="2329" h="12456" extrusionOk="0">
                  <a:moveTo>
                    <a:pt x="1991" y="11421"/>
                  </a:moveTo>
                  <a:cubicBezTo>
                    <a:pt x="1851" y="10565"/>
                    <a:pt x="1652" y="9809"/>
                    <a:pt x="1493" y="9013"/>
                  </a:cubicBezTo>
                  <a:cubicBezTo>
                    <a:pt x="1175" y="8695"/>
                    <a:pt x="1314" y="8237"/>
                    <a:pt x="1195" y="7859"/>
                  </a:cubicBezTo>
                  <a:cubicBezTo>
                    <a:pt x="1155" y="7760"/>
                    <a:pt x="1095" y="7700"/>
                    <a:pt x="1075" y="7621"/>
                  </a:cubicBezTo>
                  <a:cubicBezTo>
                    <a:pt x="1035" y="7342"/>
                    <a:pt x="1055" y="7083"/>
                    <a:pt x="1016" y="6904"/>
                  </a:cubicBezTo>
                  <a:cubicBezTo>
                    <a:pt x="956" y="6646"/>
                    <a:pt x="916" y="6447"/>
                    <a:pt x="876" y="6208"/>
                  </a:cubicBezTo>
                  <a:cubicBezTo>
                    <a:pt x="817" y="5930"/>
                    <a:pt x="837" y="5651"/>
                    <a:pt x="817" y="5353"/>
                  </a:cubicBezTo>
                  <a:cubicBezTo>
                    <a:pt x="817" y="5193"/>
                    <a:pt x="737" y="5074"/>
                    <a:pt x="757" y="4935"/>
                  </a:cubicBezTo>
                  <a:cubicBezTo>
                    <a:pt x="757" y="4815"/>
                    <a:pt x="837" y="4696"/>
                    <a:pt x="837" y="4577"/>
                  </a:cubicBezTo>
                  <a:cubicBezTo>
                    <a:pt x="856" y="4378"/>
                    <a:pt x="757" y="4139"/>
                    <a:pt x="757" y="3940"/>
                  </a:cubicBezTo>
                  <a:cubicBezTo>
                    <a:pt x="757" y="3860"/>
                    <a:pt x="837" y="3781"/>
                    <a:pt x="856" y="3701"/>
                  </a:cubicBezTo>
                  <a:cubicBezTo>
                    <a:pt x="856" y="3622"/>
                    <a:pt x="777" y="3502"/>
                    <a:pt x="777" y="3442"/>
                  </a:cubicBezTo>
                  <a:cubicBezTo>
                    <a:pt x="797" y="3363"/>
                    <a:pt x="916" y="3283"/>
                    <a:pt x="876" y="3204"/>
                  </a:cubicBezTo>
                  <a:cubicBezTo>
                    <a:pt x="856" y="3064"/>
                    <a:pt x="837" y="2905"/>
                    <a:pt x="797" y="2766"/>
                  </a:cubicBezTo>
                  <a:cubicBezTo>
                    <a:pt x="936" y="2348"/>
                    <a:pt x="1035" y="1672"/>
                    <a:pt x="1075" y="1194"/>
                  </a:cubicBezTo>
                  <a:cubicBezTo>
                    <a:pt x="1075" y="1135"/>
                    <a:pt x="956" y="1135"/>
                    <a:pt x="996" y="1035"/>
                  </a:cubicBezTo>
                  <a:cubicBezTo>
                    <a:pt x="1155" y="677"/>
                    <a:pt x="976" y="438"/>
                    <a:pt x="1135" y="80"/>
                  </a:cubicBezTo>
                  <a:cubicBezTo>
                    <a:pt x="837" y="0"/>
                    <a:pt x="876" y="299"/>
                    <a:pt x="757" y="597"/>
                  </a:cubicBezTo>
                  <a:cubicBezTo>
                    <a:pt x="717" y="717"/>
                    <a:pt x="558" y="756"/>
                    <a:pt x="538" y="776"/>
                  </a:cubicBezTo>
                  <a:cubicBezTo>
                    <a:pt x="518" y="796"/>
                    <a:pt x="578" y="836"/>
                    <a:pt x="558" y="876"/>
                  </a:cubicBezTo>
                  <a:cubicBezTo>
                    <a:pt x="558" y="876"/>
                    <a:pt x="538" y="955"/>
                    <a:pt x="518" y="995"/>
                  </a:cubicBezTo>
                  <a:cubicBezTo>
                    <a:pt x="419" y="1174"/>
                    <a:pt x="439" y="1274"/>
                    <a:pt x="399" y="1433"/>
                  </a:cubicBezTo>
                  <a:cubicBezTo>
                    <a:pt x="399" y="1513"/>
                    <a:pt x="319" y="1552"/>
                    <a:pt x="299" y="1632"/>
                  </a:cubicBezTo>
                  <a:cubicBezTo>
                    <a:pt x="260" y="1811"/>
                    <a:pt x="279" y="2149"/>
                    <a:pt x="260" y="2249"/>
                  </a:cubicBezTo>
                  <a:cubicBezTo>
                    <a:pt x="260" y="2308"/>
                    <a:pt x="180" y="2388"/>
                    <a:pt x="160" y="2448"/>
                  </a:cubicBezTo>
                  <a:cubicBezTo>
                    <a:pt x="120" y="2746"/>
                    <a:pt x="80" y="3064"/>
                    <a:pt x="61" y="3363"/>
                  </a:cubicBezTo>
                  <a:cubicBezTo>
                    <a:pt x="41" y="3482"/>
                    <a:pt x="100" y="3622"/>
                    <a:pt x="100" y="3761"/>
                  </a:cubicBezTo>
                  <a:cubicBezTo>
                    <a:pt x="100" y="3840"/>
                    <a:pt x="21" y="3940"/>
                    <a:pt x="1" y="4000"/>
                  </a:cubicBezTo>
                  <a:cubicBezTo>
                    <a:pt x="1" y="4099"/>
                    <a:pt x="21" y="4179"/>
                    <a:pt x="21" y="4258"/>
                  </a:cubicBezTo>
                  <a:cubicBezTo>
                    <a:pt x="21" y="4855"/>
                    <a:pt x="41" y="5372"/>
                    <a:pt x="41" y="5830"/>
                  </a:cubicBezTo>
                  <a:cubicBezTo>
                    <a:pt x="41" y="6029"/>
                    <a:pt x="1" y="6208"/>
                    <a:pt x="21" y="6387"/>
                  </a:cubicBezTo>
                  <a:cubicBezTo>
                    <a:pt x="41" y="6566"/>
                    <a:pt x="120" y="6765"/>
                    <a:pt x="180" y="6944"/>
                  </a:cubicBezTo>
                  <a:cubicBezTo>
                    <a:pt x="260" y="7282"/>
                    <a:pt x="319" y="7521"/>
                    <a:pt x="399" y="7800"/>
                  </a:cubicBezTo>
                  <a:cubicBezTo>
                    <a:pt x="439" y="7919"/>
                    <a:pt x="538" y="8337"/>
                    <a:pt x="538" y="8496"/>
                  </a:cubicBezTo>
                  <a:cubicBezTo>
                    <a:pt x="538" y="8556"/>
                    <a:pt x="478" y="8576"/>
                    <a:pt x="498" y="8675"/>
                  </a:cubicBezTo>
                  <a:cubicBezTo>
                    <a:pt x="518" y="8775"/>
                    <a:pt x="598" y="8854"/>
                    <a:pt x="638" y="8974"/>
                  </a:cubicBezTo>
                  <a:cubicBezTo>
                    <a:pt x="677" y="9093"/>
                    <a:pt x="697" y="9232"/>
                    <a:pt x="737" y="9352"/>
                  </a:cubicBezTo>
                  <a:cubicBezTo>
                    <a:pt x="797" y="9590"/>
                    <a:pt x="936" y="9809"/>
                    <a:pt x="996" y="10048"/>
                  </a:cubicBezTo>
                  <a:cubicBezTo>
                    <a:pt x="1155" y="10665"/>
                    <a:pt x="1274" y="11321"/>
                    <a:pt x="1593" y="11958"/>
                  </a:cubicBezTo>
                  <a:cubicBezTo>
                    <a:pt x="1831" y="11958"/>
                    <a:pt x="1851" y="12356"/>
                    <a:pt x="2030" y="12455"/>
                  </a:cubicBezTo>
                  <a:cubicBezTo>
                    <a:pt x="2249" y="12376"/>
                    <a:pt x="2090" y="12137"/>
                    <a:pt x="2090" y="11958"/>
                  </a:cubicBezTo>
                  <a:cubicBezTo>
                    <a:pt x="2030" y="11859"/>
                    <a:pt x="2329" y="11918"/>
                    <a:pt x="2189" y="11779"/>
                  </a:cubicBezTo>
                  <a:cubicBezTo>
                    <a:pt x="2170" y="11600"/>
                    <a:pt x="2070" y="11520"/>
                    <a:pt x="1991" y="1142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6" name="Google Shape;2516;p28"/>
            <p:cNvSpPr/>
            <p:nvPr/>
          </p:nvSpPr>
          <p:spPr>
            <a:xfrm>
              <a:off x="549975" y="474400"/>
              <a:ext cx="272625" cy="588450"/>
            </a:xfrm>
            <a:custGeom>
              <a:avLst/>
              <a:gdLst/>
              <a:ahLst/>
              <a:cxnLst/>
              <a:rect l="l" t="t" r="r" b="b"/>
              <a:pathLst>
                <a:path w="10905" h="23538" extrusionOk="0">
                  <a:moveTo>
                    <a:pt x="3901" y="20494"/>
                  </a:moveTo>
                  <a:cubicBezTo>
                    <a:pt x="3960" y="20554"/>
                    <a:pt x="4020" y="20534"/>
                    <a:pt x="4060" y="20573"/>
                  </a:cubicBezTo>
                  <a:cubicBezTo>
                    <a:pt x="4279" y="20713"/>
                    <a:pt x="4378" y="20872"/>
                    <a:pt x="4498" y="20951"/>
                  </a:cubicBezTo>
                  <a:cubicBezTo>
                    <a:pt x="4597" y="21031"/>
                    <a:pt x="4637" y="21031"/>
                    <a:pt x="4677" y="21051"/>
                  </a:cubicBezTo>
                  <a:cubicBezTo>
                    <a:pt x="4716" y="21071"/>
                    <a:pt x="4677" y="21111"/>
                    <a:pt x="4716" y="21131"/>
                  </a:cubicBezTo>
                  <a:cubicBezTo>
                    <a:pt x="5074" y="21409"/>
                    <a:pt x="5532" y="21688"/>
                    <a:pt x="5910" y="21926"/>
                  </a:cubicBezTo>
                  <a:cubicBezTo>
                    <a:pt x="6010" y="21966"/>
                    <a:pt x="6129" y="22086"/>
                    <a:pt x="6228" y="22165"/>
                  </a:cubicBezTo>
                  <a:cubicBezTo>
                    <a:pt x="6348" y="22245"/>
                    <a:pt x="6487" y="22324"/>
                    <a:pt x="6626" y="22384"/>
                  </a:cubicBezTo>
                  <a:cubicBezTo>
                    <a:pt x="7104" y="22603"/>
                    <a:pt x="7641" y="22722"/>
                    <a:pt x="8019" y="22842"/>
                  </a:cubicBezTo>
                  <a:cubicBezTo>
                    <a:pt x="8059" y="22861"/>
                    <a:pt x="8039" y="22901"/>
                    <a:pt x="8079" y="22921"/>
                  </a:cubicBezTo>
                  <a:cubicBezTo>
                    <a:pt x="8119" y="22941"/>
                    <a:pt x="8139" y="22901"/>
                    <a:pt x="8198" y="22901"/>
                  </a:cubicBezTo>
                  <a:cubicBezTo>
                    <a:pt x="8616" y="23041"/>
                    <a:pt x="8934" y="23080"/>
                    <a:pt x="9312" y="23160"/>
                  </a:cubicBezTo>
                  <a:cubicBezTo>
                    <a:pt x="9611" y="23240"/>
                    <a:pt x="9909" y="23438"/>
                    <a:pt x="10228" y="23359"/>
                  </a:cubicBezTo>
                  <a:cubicBezTo>
                    <a:pt x="10367" y="23538"/>
                    <a:pt x="10586" y="23498"/>
                    <a:pt x="10765" y="23399"/>
                  </a:cubicBezTo>
                  <a:cubicBezTo>
                    <a:pt x="10745" y="23160"/>
                    <a:pt x="10884" y="23041"/>
                    <a:pt x="10904" y="22682"/>
                  </a:cubicBezTo>
                  <a:cubicBezTo>
                    <a:pt x="10864" y="22424"/>
                    <a:pt x="10566" y="22424"/>
                    <a:pt x="10446" y="22205"/>
                  </a:cubicBezTo>
                  <a:cubicBezTo>
                    <a:pt x="10327" y="22304"/>
                    <a:pt x="10248" y="22145"/>
                    <a:pt x="10168" y="22145"/>
                  </a:cubicBezTo>
                  <a:cubicBezTo>
                    <a:pt x="10088" y="22145"/>
                    <a:pt x="10009" y="22185"/>
                    <a:pt x="9929" y="22185"/>
                  </a:cubicBezTo>
                  <a:cubicBezTo>
                    <a:pt x="9671" y="22205"/>
                    <a:pt x="9511" y="22066"/>
                    <a:pt x="9332" y="22006"/>
                  </a:cubicBezTo>
                  <a:cubicBezTo>
                    <a:pt x="9113" y="21966"/>
                    <a:pt x="8875" y="21946"/>
                    <a:pt x="8656" y="21887"/>
                  </a:cubicBezTo>
                  <a:cubicBezTo>
                    <a:pt x="8497" y="21867"/>
                    <a:pt x="8278" y="21747"/>
                    <a:pt x="8119" y="21747"/>
                  </a:cubicBezTo>
                  <a:cubicBezTo>
                    <a:pt x="8119" y="21747"/>
                    <a:pt x="8059" y="21827"/>
                    <a:pt x="8039" y="21827"/>
                  </a:cubicBezTo>
                  <a:cubicBezTo>
                    <a:pt x="7920" y="21867"/>
                    <a:pt x="7860" y="21688"/>
                    <a:pt x="7780" y="21648"/>
                  </a:cubicBezTo>
                  <a:cubicBezTo>
                    <a:pt x="7581" y="21548"/>
                    <a:pt x="7382" y="21509"/>
                    <a:pt x="7203" y="21429"/>
                  </a:cubicBezTo>
                  <a:cubicBezTo>
                    <a:pt x="6905" y="21310"/>
                    <a:pt x="6626" y="21210"/>
                    <a:pt x="6388" y="21031"/>
                  </a:cubicBezTo>
                  <a:cubicBezTo>
                    <a:pt x="6268" y="20932"/>
                    <a:pt x="6169" y="20772"/>
                    <a:pt x="6049" y="20693"/>
                  </a:cubicBezTo>
                  <a:cubicBezTo>
                    <a:pt x="5870" y="20554"/>
                    <a:pt x="5632" y="20474"/>
                    <a:pt x="5433" y="20355"/>
                  </a:cubicBezTo>
                  <a:cubicBezTo>
                    <a:pt x="4955" y="20096"/>
                    <a:pt x="4537" y="19778"/>
                    <a:pt x="4219" y="19320"/>
                  </a:cubicBezTo>
                  <a:cubicBezTo>
                    <a:pt x="4100" y="19280"/>
                    <a:pt x="3980" y="19201"/>
                    <a:pt x="3861" y="19141"/>
                  </a:cubicBezTo>
                  <a:cubicBezTo>
                    <a:pt x="3841" y="19022"/>
                    <a:pt x="3761" y="19002"/>
                    <a:pt x="3682" y="18922"/>
                  </a:cubicBezTo>
                  <a:cubicBezTo>
                    <a:pt x="3582" y="18823"/>
                    <a:pt x="3483" y="18683"/>
                    <a:pt x="3363" y="18544"/>
                  </a:cubicBezTo>
                  <a:cubicBezTo>
                    <a:pt x="3264" y="18405"/>
                    <a:pt x="3145" y="18265"/>
                    <a:pt x="3005" y="18146"/>
                  </a:cubicBezTo>
                  <a:cubicBezTo>
                    <a:pt x="3025" y="17828"/>
                    <a:pt x="2846" y="17629"/>
                    <a:pt x="2667" y="17410"/>
                  </a:cubicBezTo>
                  <a:cubicBezTo>
                    <a:pt x="2428" y="17171"/>
                    <a:pt x="2150" y="16714"/>
                    <a:pt x="2010" y="16455"/>
                  </a:cubicBezTo>
                  <a:cubicBezTo>
                    <a:pt x="1971" y="16395"/>
                    <a:pt x="2030" y="16355"/>
                    <a:pt x="2010" y="16336"/>
                  </a:cubicBezTo>
                  <a:cubicBezTo>
                    <a:pt x="1951" y="16196"/>
                    <a:pt x="1871" y="16057"/>
                    <a:pt x="1812" y="15918"/>
                  </a:cubicBezTo>
                  <a:cubicBezTo>
                    <a:pt x="1672" y="15540"/>
                    <a:pt x="1573" y="15142"/>
                    <a:pt x="1414" y="14784"/>
                  </a:cubicBezTo>
                  <a:cubicBezTo>
                    <a:pt x="1553" y="14644"/>
                    <a:pt x="1354" y="14505"/>
                    <a:pt x="1334" y="14386"/>
                  </a:cubicBezTo>
                  <a:cubicBezTo>
                    <a:pt x="1274" y="14107"/>
                    <a:pt x="1274" y="13848"/>
                    <a:pt x="1215" y="13570"/>
                  </a:cubicBezTo>
                  <a:cubicBezTo>
                    <a:pt x="1155" y="13331"/>
                    <a:pt x="1155" y="13132"/>
                    <a:pt x="1155" y="12933"/>
                  </a:cubicBezTo>
                  <a:cubicBezTo>
                    <a:pt x="1115" y="12555"/>
                    <a:pt x="1036" y="12277"/>
                    <a:pt x="996" y="11978"/>
                  </a:cubicBezTo>
                  <a:cubicBezTo>
                    <a:pt x="976" y="11859"/>
                    <a:pt x="1016" y="11759"/>
                    <a:pt x="996" y="11660"/>
                  </a:cubicBezTo>
                  <a:cubicBezTo>
                    <a:pt x="976" y="11560"/>
                    <a:pt x="896" y="11461"/>
                    <a:pt x="896" y="11361"/>
                  </a:cubicBezTo>
                  <a:cubicBezTo>
                    <a:pt x="896" y="11282"/>
                    <a:pt x="936" y="11182"/>
                    <a:pt x="956" y="11083"/>
                  </a:cubicBezTo>
                  <a:cubicBezTo>
                    <a:pt x="956" y="10884"/>
                    <a:pt x="956" y="10685"/>
                    <a:pt x="916" y="10566"/>
                  </a:cubicBezTo>
                  <a:cubicBezTo>
                    <a:pt x="916" y="10506"/>
                    <a:pt x="936" y="10387"/>
                    <a:pt x="936" y="10387"/>
                  </a:cubicBezTo>
                  <a:cubicBezTo>
                    <a:pt x="916" y="10227"/>
                    <a:pt x="856" y="10088"/>
                    <a:pt x="856" y="9949"/>
                  </a:cubicBezTo>
                  <a:cubicBezTo>
                    <a:pt x="876" y="9849"/>
                    <a:pt x="956" y="9750"/>
                    <a:pt x="956" y="9630"/>
                  </a:cubicBezTo>
                  <a:cubicBezTo>
                    <a:pt x="956" y="9451"/>
                    <a:pt x="856" y="9233"/>
                    <a:pt x="856" y="9054"/>
                  </a:cubicBezTo>
                  <a:cubicBezTo>
                    <a:pt x="856" y="8755"/>
                    <a:pt x="996" y="8496"/>
                    <a:pt x="956" y="8238"/>
                  </a:cubicBezTo>
                  <a:cubicBezTo>
                    <a:pt x="717" y="8158"/>
                    <a:pt x="996" y="8178"/>
                    <a:pt x="1016" y="8138"/>
                  </a:cubicBezTo>
                  <a:cubicBezTo>
                    <a:pt x="1036" y="8098"/>
                    <a:pt x="996" y="7979"/>
                    <a:pt x="1016" y="7919"/>
                  </a:cubicBezTo>
                  <a:cubicBezTo>
                    <a:pt x="1055" y="7621"/>
                    <a:pt x="1055" y="7263"/>
                    <a:pt x="976" y="7084"/>
                  </a:cubicBezTo>
                  <a:cubicBezTo>
                    <a:pt x="1155" y="6447"/>
                    <a:pt x="1394" y="5552"/>
                    <a:pt x="1235" y="4915"/>
                  </a:cubicBezTo>
                  <a:cubicBezTo>
                    <a:pt x="1354" y="4915"/>
                    <a:pt x="1294" y="4796"/>
                    <a:pt x="1294" y="4756"/>
                  </a:cubicBezTo>
                  <a:cubicBezTo>
                    <a:pt x="1374" y="4477"/>
                    <a:pt x="1573" y="4239"/>
                    <a:pt x="1652" y="4060"/>
                  </a:cubicBezTo>
                  <a:cubicBezTo>
                    <a:pt x="1672" y="4000"/>
                    <a:pt x="1652" y="3920"/>
                    <a:pt x="1692" y="3861"/>
                  </a:cubicBezTo>
                  <a:cubicBezTo>
                    <a:pt x="1871" y="3542"/>
                    <a:pt x="2090" y="3224"/>
                    <a:pt x="2269" y="2886"/>
                  </a:cubicBezTo>
                  <a:cubicBezTo>
                    <a:pt x="2349" y="2727"/>
                    <a:pt x="2408" y="2528"/>
                    <a:pt x="2508" y="2289"/>
                  </a:cubicBezTo>
                  <a:cubicBezTo>
                    <a:pt x="2548" y="2189"/>
                    <a:pt x="2607" y="2110"/>
                    <a:pt x="2627" y="2090"/>
                  </a:cubicBezTo>
                  <a:cubicBezTo>
                    <a:pt x="2667" y="2030"/>
                    <a:pt x="2687" y="1951"/>
                    <a:pt x="2727" y="1871"/>
                  </a:cubicBezTo>
                  <a:cubicBezTo>
                    <a:pt x="2806" y="1592"/>
                    <a:pt x="3025" y="1354"/>
                    <a:pt x="3125" y="1115"/>
                  </a:cubicBezTo>
                  <a:cubicBezTo>
                    <a:pt x="3145" y="1075"/>
                    <a:pt x="3125" y="996"/>
                    <a:pt x="3145" y="936"/>
                  </a:cubicBezTo>
                  <a:cubicBezTo>
                    <a:pt x="3184" y="797"/>
                    <a:pt x="3264" y="677"/>
                    <a:pt x="3284" y="618"/>
                  </a:cubicBezTo>
                  <a:cubicBezTo>
                    <a:pt x="3284" y="478"/>
                    <a:pt x="3423" y="399"/>
                    <a:pt x="3383" y="259"/>
                  </a:cubicBezTo>
                  <a:cubicBezTo>
                    <a:pt x="3483" y="299"/>
                    <a:pt x="3622" y="80"/>
                    <a:pt x="3463" y="1"/>
                  </a:cubicBezTo>
                  <a:cubicBezTo>
                    <a:pt x="3204" y="120"/>
                    <a:pt x="2985" y="498"/>
                    <a:pt x="2727" y="538"/>
                  </a:cubicBezTo>
                  <a:cubicBezTo>
                    <a:pt x="2806" y="836"/>
                    <a:pt x="2508" y="916"/>
                    <a:pt x="2309" y="1175"/>
                  </a:cubicBezTo>
                  <a:cubicBezTo>
                    <a:pt x="2249" y="1254"/>
                    <a:pt x="2229" y="1393"/>
                    <a:pt x="2150" y="1473"/>
                  </a:cubicBezTo>
                  <a:cubicBezTo>
                    <a:pt x="2070" y="1592"/>
                    <a:pt x="1931" y="1692"/>
                    <a:pt x="1871" y="1811"/>
                  </a:cubicBezTo>
                  <a:cubicBezTo>
                    <a:pt x="1812" y="1911"/>
                    <a:pt x="1812" y="2070"/>
                    <a:pt x="1772" y="2169"/>
                  </a:cubicBezTo>
                  <a:cubicBezTo>
                    <a:pt x="1613" y="2547"/>
                    <a:pt x="1354" y="2786"/>
                    <a:pt x="1374" y="3085"/>
                  </a:cubicBezTo>
                  <a:cubicBezTo>
                    <a:pt x="1215" y="3184"/>
                    <a:pt x="1274" y="3363"/>
                    <a:pt x="1274" y="3522"/>
                  </a:cubicBezTo>
                  <a:cubicBezTo>
                    <a:pt x="1155" y="3761"/>
                    <a:pt x="1175" y="3801"/>
                    <a:pt x="1115" y="3980"/>
                  </a:cubicBezTo>
                  <a:cubicBezTo>
                    <a:pt x="1215" y="4398"/>
                    <a:pt x="956" y="4696"/>
                    <a:pt x="797" y="5054"/>
                  </a:cubicBezTo>
                  <a:cubicBezTo>
                    <a:pt x="558" y="5572"/>
                    <a:pt x="518" y="6089"/>
                    <a:pt x="379" y="6467"/>
                  </a:cubicBezTo>
                  <a:cubicBezTo>
                    <a:pt x="478" y="6905"/>
                    <a:pt x="220" y="7323"/>
                    <a:pt x="339" y="7740"/>
                  </a:cubicBezTo>
                  <a:cubicBezTo>
                    <a:pt x="120" y="7860"/>
                    <a:pt x="100" y="8357"/>
                    <a:pt x="200" y="8556"/>
                  </a:cubicBezTo>
                  <a:cubicBezTo>
                    <a:pt x="1" y="8735"/>
                    <a:pt x="120" y="8994"/>
                    <a:pt x="100" y="9252"/>
                  </a:cubicBezTo>
                  <a:cubicBezTo>
                    <a:pt x="81" y="9312"/>
                    <a:pt x="81" y="9392"/>
                    <a:pt x="61" y="9471"/>
                  </a:cubicBezTo>
                  <a:cubicBezTo>
                    <a:pt x="21" y="9750"/>
                    <a:pt x="81" y="10367"/>
                    <a:pt x="81" y="10546"/>
                  </a:cubicBezTo>
                  <a:cubicBezTo>
                    <a:pt x="61" y="10924"/>
                    <a:pt x="81" y="11242"/>
                    <a:pt x="200" y="11541"/>
                  </a:cubicBezTo>
                  <a:cubicBezTo>
                    <a:pt x="61" y="11600"/>
                    <a:pt x="160" y="11720"/>
                    <a:pt x="160" y="11799"/>
                  </a:cubicBezTo>
                  <a:cubicBezTo>
                    <a:pt x="120" y="12098"/>
                    <a:pt x="160" y="12356"/>
                    <a:pt x="180" y="12615"/>
                  </a:cubicBezTo>
                  <a:cubicBezTo>
                    <a:pt x="180" y="12814"/>
                    <a:pt x="100" y="13033"/>
                    <a:pt x="120" y="13232"/>
                  </a:cubicBezTo>
                  <a:cubicBezTo>
                    <a:pt x="120" y="13272"/>
                    <a:pt x="160" y="13291"/>
                    <a:pt x="180" y="13351"/>
                  </a:cubicBezTo>
                  <a:cubicBezTo>
                    <a:pt x="200" y="13411"/>
                    <a:pt x="140" y="13490"/>
                    <a:pt x="140" y="13510"/>
                  </a:cubicBezTo>
                  <a:cubicBezTo>
                    <a:pt x="200" y="13848"/>
                    <a:pt x="319" y="14187"/>
                    <a:pt x="399" y="14525"/>
                  </a:cubicBezTo>
                  <a:cubicBezTo>
                    <a:pt x="439" y="14724"/>
                    <a:pt x="399" y="14943"/>
                    <a:pt x="459" y="15142"/>
                  </a:cubicBezTo>
                  <a:cubicBezTo>
                    <a:pt x="518" y="15341"/>
                    <a:pt x="658" y="15520"/>
                    <a:pt x="717" y="15699"/>
                  </a:cubicBezTo>
                  <a:cubicBezTo>
                    <a:pt x="737" y="15798"/>
                    <a:pt x="737" y="15938"/>
                    <a:pt x="757" y="16057"/>
                  </a:cubicBezTo>
                  <a:cubicBezTo>
                    <a:pt x="797" y="16196"/>
                    <a:pt x="837" y="16336"/>
                    <a:pt x="896" y="16475"/>
                  </a:cubicBezTo>
                  <a:cubicBezTo>
                    <a:pt x="1016" y="16793"/>
                    <a:pt x="1135" y="17111"/>
                    <a:pt x="1314" y="17410"/>
                  </a:cubicBezTo>
                  <a:cubicBezTo>
                    <a:pt x="1394" y="17569"/>
                    <a:pt x="1553" y="17768"/>
                    <a:pt x="1593" y="17868"/>
                  </a:cubicBezTo>
                  <a:cubicBezTo>
                    <a:pt x="1593" y="17907"/>
                    <a:pt x="1672" y="17907"/>
                    <a:pt x="1672" y="17927"/>
                  </a:cubicBezTo>
                  <a:cubicBezTo>
                    <a:pt x="1712" y="18007"/>
                    <a:pt x="1752" y="18106"/>
                    <a:pt x="1812" y="18166"/>
                  </a:cubicBezTo>
                  <a:cubicBezTo>
                    <a:pt x="1851" y="18246"/>
                    <a:pt x="1951" y="18265"/>
                    <a:pt x="1991" y="18305"/>
                  </a:cubicBezTo>
                  <a:cubicBezTo>
                    <a:pt x="2190" y="18524"/>
                    <a:pt x="2607" y="19022"/>
                    <a:pt x="2568" y="19101"/>
                  </a:cubicBezTo>
                  <a:cubicBezTo>
                    <a:pt x="2548" y="19141"/>
                    <a:pt x="2647" y="19121"/>
                    <a:pt x="2647" y="19121"/>
                  </a:cubicBezTo>
                  <a:cubicBezTo>
                    <a:pt x="2667" y="19141"/>
                    <a:pt x="2707" y="19201"/>
                    <a:pt x="2747" y="19240"/>
                  </a:cubicBezTo>
                  <a:cubicBezTo>
                    <a:pt x="2826" y="19380"/>
                    <a:pt x="2886" y="19539"/>
                    <a:pt x="3005" y="19678"/>
                  </a:cubicBezTo>
                  <a:cubicBezTo>
                    <a:pt x="3105" y="19778"/>
                    <a:pt x="3264" y="19837"/>
                    <a:pt x="3363" y="19937"/>
                  </a:cubicBezTo>
                  <a:cubicBezTo>
                    <a:pt x="3443" y="20016"/>
                    <a:pt x="3463" y="20136"/>
                    <a:pt x="3542" y="20215"/>
                  </a:cubicBezTo>
                  <a:cubicBezTo>
                    <a:pt x="3622" y="20295"/>
                    <a:pt x="3761" y="20295"/>
                    <a:pt x="3841" y="20374"/>
                  </a:cubicBezTo>
                  <a:cubicBezTo>
                    <a:pt x="3841" y="20374"/>
                    <a:pt x="3861" y="20454"/>
                    <a:pt x="3901" y="204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17" name="Google Shape;2517;p28"/>
          <p:cNvGrpSpPr/>
          <p:nvPr/>
        </p:nvGrpSpPr>
        <p:grpSpPr>
          <a:xfrm>
            <a:off x="600600" y="519300"/>
            <a:ext cx="7942800" cy="494700"/>
            <a:chOff x="600600" y="519300"/>
            <a:chExt cx="7942800" cy="494700"/>
          </a:xfrm>
        </p:grpSpPr>
        <p:sp>
          <p:nvSpPr>
            <p:cNvPr id="2518" name="Google Shape;2518;p28"/>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19" name="Google Shape;2519;p28"/>
            <p:cNvGrpSpPr/>
            <p:nvPr/>
          </p:nvGrpSpPr>
          <p:grpSpPr>
            <a:xfrm>
              <a:off x="7542569" y="681111"/>
              <a:ext cx="789243" cy="171052"/>
              <a:chOff x="733775" y="310686"/>
              <a:chExt cx="789243" cy="171052"/>
            </a:xfrm>
          </p:grpSpPr>
          <p:sp>
            <p:nvSpPr>
              <p:cNvPr id="2520" name="Google Shape;2520;p28"/>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2521" name="Google Shape;2521;p28"/>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2522" name="Google Shape;2522;p28"/>
              <p:cNvGrpSpPr/>
              <p:nvPr/>
            </p:nvGrpSpPr>
            <p:grpSpPr>
              <a:xfrm>
                <a:off x="1015525" y="313175"/>
                <a:ext cx="184510" cy="164017"/>
                <a:chOff x="7228702" y="774508"/>
                <a:chExt cx="285046" cy="253347"/>
              </a:xfrm>
            </p:grpSpPr>
            <p:grpSp>
              <p:nvGrpSpPr>
                <p:cNvPr id="2523" name="Google Shape;2523;p28"/>
                <p:cNvGrpSpPr/>
                <p:nvPr/>
              </p:nvGrpSpPr>
              <p:grpSpPr>
                <a:xfrm>
                  <a:off x="7313001" y="774508"/>
                  <a:ext cx="200747" cy="228523"/>
                  <a:chOff x="7313001" y="774508"/>
                  <a:chExt cx="200747" cy="228523"/>
                </a:xfrm>
              </p:grpSpPr>
              <p:sp>
                <p:nvSpPr>
                  <p:cNvPr id="2524" name="Google Shape;2524;p28"/>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525" name="Google Shape;2525;p28"/>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26" name="Google Shape;2526;p28"/>
                <p:cNvGrpSpPr/>
                <p:nvPr/>
              </p:nvGrpSpPr>
              <p:grpSpPr>
                <a:xfrm>
                  <a:off x="7228702" y="809455"/>
                  <a:ext cx="200757" cy="218400"/>
                  <a:chOff x="7269477" y="781280"/>
                  <a:chExt cx="200757" cy="218400"/>
                </a:xfrm>
              </p:grpSpPr>
              <p:sp>
                <p:nvSpPr>
                  <p:cNvPr id="2527" name="Google Shape;2527;p28"/>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528" name="Google Shape;2528;p28"/>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2529" name="Google Shape;2529;p28"/>
            <p:cNvGrpSpPr/>
            <p:nvPr/>
          </p:nvGrpSpPr>
          <p:grpSpPr>
            <a:xfrm>
              <a:off x="812189" y="664537"/>
              <a:ext cx="800559" cy="204209"/>
              <a:chOff x="747420" y="664537"/>
              <a:chExt cx="800559" cy="204209"/>
            </a:xfrm>
          </p:grpSpPr>
          <p:grpSp>
            <p:nvGrpSpPr>
              <p:cNvPr id="2530" name="Google Shape;2530;p28"/>
              <p:cNvGrpSpPr/>
              <p:nvPr/>
            </p:nvGrpSpPr>
            <p:grpSpPr>
              <a:xfrm>
                <a:off x="1339984" y="664537"/>
                <a:ext cx="207995" cy="204209"/>
                <a:chOff x="1541700" y="658850"/>
                <a:chExt cx="253838" cy="249218"/>
              </a:xfrm>
            </p:grpSpPr>
            <p:sp>
              <p:nvSpPr>
                <p:cNvPr id="2531" name="Google Shape;2531;p28"/>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2" name="Google Shape;2532;p28"/>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33" name="Google Shape;2533;p28"/>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2534" name="Google Shape;2534;p28"/>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grpSp>
        <p:nvGrpSpPr>
          <p:cNvPr id="2535" name="Google Shape;2535;p28"/>
          <p:cNvGrpSpPr/>
          <p:nvPr/>
        </p:nvGrpSpPr>
        <p:grpSpPr>
          <a:xfrm>
            <a:off x="5622860" y="4267818"/>
            <a:ext cx="971096" cy="494681"/>
            <a:chOff x="2094425" y="748900"/>
            <a:chExt cx="887900" cy="452300"/>
          </a:xfrm>
        </p:grpSpPr>
        <p:sp>
          <p:nvSpPr>
            <p:cNvPr id="2536" name="Google Shape;2536;p28"/>
            <p:cNvSpPr/>
            <p:nvPr/>
          </p:nvSpPr>
          <p:spPr>
            <a:xfrm>
              <a:off x="2094425" y="748900"/>
              <a:ext cx="887900" cy="419450"/>
            </a:xfrm>
            <a:custGeom>
              <a:avLst/>
              <a:gdLst/>
              <a:ahLst/>
              <a:cxnLst/>
              <a:rect l="l" t="t" r="r" b="b"/>
              <a:pathLst>
                <a:path w="35516" h="16778" extrusionOk="0">
                  <a:moveTo>
                    <a:pt x="18732" y="0"/>
                  </a:moveTo>
                  <a:cubicBezTo>
                    <a:pt x="17804" y="0"/>
                    <a:pt x="16865" y="68"/>
                    <a:pt x="15918" y="202"/>
                  </a:cubicBezTo>
                  <a:cubicBezTo>
                    <a:pt x="14724" y="362"/>
                    <a:pt x="13570" y="640"/>
                    <a:pt x="12456" y="1038"/>
                  </a:cubicBezTo>
                  <a:cubicBezTo>
                    <a:pt x="8397" y="2451"/>
                    <a:pt x="5154" y="4918"/>
                    <a:pt x="2766" y="8499"/>
                  </a:cubicBezTo>
                  <a:cubicBezTo>
                    <a:pt x="1234" y="10787"/>
                    <a:pt x="319" y="13314"/>
                    <a:pt x="21" y="16060"/>
                  </a:cubicBezTo>
                  <a:cubicBezTo>
                    <a:pt x="1" y="16159"/>
                    <a:pt x="1" y="16279"/>
                    <a:pt x="1" y="16378"/>
                  </a:cubicBezTo>
                  <a:cubicBezTo>
                    <a:pt x="21" y="16617"/>
                    <a:pt x="200" y="16756"/>
                    <a:pt x="419" y="16776"/>
                  </a:cubicBezTo>
                  <a:cubicBezTo>
                    <a:pt x="431" y="16777"/>
                    <a:pt x="444" y="16778"/>
                    <a:pt x="456" y="16778"/>
                  </a:cubicBezTo>
                  <a:cubicBezTo>
                    <a:pt x="640" y="16778"/>
                    <a:pt x="800" y="16643"/>
                    <a:pt x="856" y="16438"/>
                  </a:cubicBezTo>
                  <a:cubicBezTo>
                    <a:pt x="896" y="16338"/>
                    <a:pt x="896" y="16239"/>
                    <a:pt x="916" y="16139"/>
                  </a:cubicBezTo>
                  <a:cubicBezTo>
                    <a:pt x="1294" y="12737"/>
                    <a:pt x="2627" y="9753"/>
                    <a:pt x="4875" y="7206"/>
                  </a:cubicBezTo>
                  <a:cubicBezTo>
                    <a:pt x="8377" y="3227"/>
                    <a:pt x="12814" y="1138"/>
                    <a:pt x="18106" y="919"/>
                  </a:cubicBezTo>
                  <a:cubicBezTo>
                    <a:pt x="18349" y="908"/>
                    <a:pt x="18591" y="903"/>
                    <a:pt x="18831" y="903"/>
                  </a:cubicBezTo>
                  <a:cubicBezTo>
                    <a:pt x="20902" y="903"/>
                    <a:pt x="22908" y="1286"/>
                    <a:pt x="24851" y="2053"/>
                  </a:cubicBezTo>
                  <a:cubicBezTo>
                    <a:pt x="28492" y="3485"/>
                    <a:pt x="31278" y="5893"/>
                    <a:pt x="33068" y="9394"/>
                  </a:cubicBezTo>
                  <a:cubicBezTo>
                    <a:pt x="33904" y="11006"/>
                    <a:pt x="34401" y="12697"/>
                    <a:pt x="34561" y="14488"/>
                  </a:cubicBezTo>
                  <a:cubicBezTo>
                    <a:pt x="34581" y="14667"/>
                    <a:pt x="34600" y="14846"/>
                    <a:pt x="34620" y="15025"/>
                  </a:cubicBezTo>
                  <a:cubicBezTo>
                    <a:pt x="34620" y="15105"/>
                    <a:pt x="34640" y="15204"/>
                    <a:pt x="34680" y="15284"/>
                  </a:cubicBezTo>
                  <a:cubicBezTo>
                    <a:pt x="34740" y="15463"/>
                    <a:pt x="34899" y="15562"/>
                    <a:pt x="35098" y="15562"/>
                  </a:cubicBezTo>
                  <a:cubicBezTo>
                    <a:pt x="35277" y="15542"/>
                    <a:pt x="35436" y="15443"/>
                    <a:pt x="35456" y="15224"/>
                  </a:cubicBezTo>
                  <a:cubicBezTo>
                    <a:pt x="35496" y="14926"/>
                    <a:pt x="35516" y="14627"/>
                    <a:pt x="35476" y="14309"/>
                  </a:cubicBezTo>
                  <a:cubicBezTo>
                    <a:pt x="35317" y="12836"/>
                    <a:pt x="34939" y="11404"/>
                    <a:pt x="34362" y="10031"/>
                  </a:cubicBezTo>
                  <a:cubicBezTo>
                    <a:pt x="32889" y="6549"/>
                    <a:pt x="30482" y="3923"/>
                    <a:pt x="27159" y="2132"/>
                  </a:cubicBezTo>
                  <a:cubicBezTo>
                    <a:pt x="24485" y="682"/>
                    <a:pt x="21661" y="0"/>
                    <a:pt x="187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7" name="Google Shape;2537;p28"/>
            <p:cNvSpPr/>
            <p:nvPr/>
          </p:nvSpPr>
          <p:spPr>
            <a:xfrm>
              <a:off x="2180475" y="835350"/>
              <a:ext cx="733700" cy="337425"/>
            </a:xfrm>
            <a:custGeom>
              <a:avLst/>
              <a:gdLst/>
              <a:ahLst/>
              <a:cxnLst/>
              <a:rect l="l" t="t" r="r" b="b"/>
              <a:pathLst>
                <a:path w="29348" h="13497" extrusionOk="0">
                  <a:moveTo>
                    <a:pt x="15085" y="1"/>
                  </a:moveTo>
                  <a:cubicBezTo>
                    <a:pt x="14631" y="1"/>
                    <a:pt x="14172" y="23"/>
                    <a:pt x="13709" y="67"/>
                  </a:cubicBezTo>
                  <a:cubicBezTo>
                    <a:pt x="11362" y="286"/>
                    <a:pt x="9173" y="1102"/>
                    <a:pt x="7223" y="2435"/>
                  </a:cubicBezTo>
                  <a:cubicBezTo>
                    <a:pt x="3483" y="4962"/>
                    <a:pt x="1195" y="8503"/>
                    <a:pt x="41" y="12821"/>
                  </a:cubicBezTo>
                  <a:cubicBezTo>
                    <a:pt x="1" y="12920"/>
                    <a:pt x="1" y="13020"/>
                    <a:pt x="1" y="13099"/>
                  </a:cubicBezTo>
                  <a:cubicBezTo>
                    <a:pt x="31" y="13336"/>
                    <a:pt x="226" y="13496"/>
                    <a:pt x="431" y="13496"/>
                  </a:cubicBezTo>
                  <a:cubicBezTo>
                    <a:pt x="501" y="13496"/>
                    <a:pt x="572" y="13478"/>
                    <a:pt x="638" y="13437"/>
                  </a:cubicBezTo>
                  <a:cubicBezTo>
                    <a:pt x="757" y="13358"/>
                    <a:pt x="837" y="13218"/>
                    <a:pt x="896" y="13079"/>
                  </a:cubicBezTo>
                  <a:cubicBezTo>
                    <a:pt x="976" y="12880"/>
                    <a:pt x="1016" y="12641"/>
                    <a:pt x="1075" y="12423"/>
                  </a:cubicBezTo>
                  <a:cubicBezTo>
                    <a:pt x="2010" y="9378"/>
                    <a:pt x="3562" y="6712"/>
                    <a:pt x="5930" y="4564"/>
                  </a:cubicBezTo>
                  <a:cubicBezTo>
                    <a:pt x="8019" y="2673"/>
                    <a:pt x="10446" y="1480"/>
                    <a:pt x="13292" y="1042"/>
                  </a:cubicBezTo>
                  <a:cubicBezTo>
                    <a:pt x="13899" y="955"/>
                    <a:pt x="14505" y="912"/>
                    <a:pt x="15108" y="912"/>
                  </a:cubicBezTo>
                  <a:cubicBezTo>
                    <a:pt x="16856" y="912"/>
                    <a:pt x="18579" y="1277"/>
                    <a:pt x="20235" y="2017"/>
                  </a:cubicBezTo>
                  <a:cubicBezTo>
                    <a:pt x="23180" y="3350"/>
                    <a:pt x="25349" y="5519"/>
                    <a:pt x="26921" y="8304"/>
                  </a:cubicBezTo>
                  <a:cubicBezTo>
                    <a:pt x="27557" y="9438"/>
                    <a:pt x="28035" y="10632"/>
                    <a:pt x="28413" y="11885"/>
                  </a:cubicBezTo>
                  <a:cubicBezTo>
                    <a:pt x="28433" y="12005"/>
                    <a:pt x="28492" y="12124"/>
                    <a:pt x="28572" y="12224"/>
                  </a:cubicBezTo>
                  <a:cubicBezTo>
                    <a:pt x="28656" y="12350"/>
                    <a:pt x="28771" y="12417"/>
                    <a:pt x="28901" y="12417"/>
                  </a:cubicBezTo>
                  <a:cubicBezTo>
                    <a:pt x="28955" y="12417"/>
                    <a:pt x="29011" y="12406"/>
                    <a:pt x="29069" y="12383"/>
                  </a:cubicBezTo>
                  <a:cubicBezTo>
                    <a:pt x="29228" y="12323"/>
                    <a:pt x="29348" y="12184"/>
                    <a:pt x="29308" y="11965"/>
                  </a:cubicBezTo>
                  <a:cubicBezTo>
                    <a:pt x="29288" y="11706"/>
                    <a:pt x="29268" y="11428"/>
                    <a:pt x="29169" y="11189"/>
                  </a:cubicBezTo>
                  <a:cubicBezTo>
                    <a:pt x="28811" y="10274"/>
                    <a:pt x="28472" y="9339"/>
                    <a:pt x="28035" y="8463"/>
                  </a:cubicBezTo>
                  <a:cubicBezTo>
                    <a:pt x="26622" y="5658"/>
                    <a:pt x="24613" y="3410"/>
                    <a:pt x="21867" y="1838"/>
                  </a:cubicBezTo>
                  <a:cubicBezTo>
                    <a:pt x="19743" y="617"/>
                    <a:pt x="17478" y="1"/>
                    <a:pt x="150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8" name="Google Shape;2538;p28"/>
            <p:cNvSpPr/>
            <p:nvPr/>
          </p:nvSpPr>
          <p:spPr>
            <a:xfrm>
              <a:off x="2263050" y="935600"/>
              <a:ext cx="563600" cy="236375"/>
            </a:xfrm>
            <a:custGeom>
              <a:avLst/>
              <a:gdLst/>
              <a:ahLst/>
              <a:cxnLst/>
              <a:rect l="l" t="t" r="r" b="b"/>
              <a:pathLst>
                <a:path w="22544" h="9455" extrusionOk="0">
                  <a:moveTo>
                    <a:pt x="11757" y="0"/>
                  </a:moveTo>
                  <a:cubicBezTo>
                    <a:pt x="11389" y="0"/>
                    <a:pt x="11018" y="19"/>
                    <a:pt x="10645" y="56"/>
                  </a:cubicBezTo>
                  <a:cubicBezTo>
                    <a:pt x="8397" y="394"/>
                    <a:pt x="6706" y="1031"/>
                    <a:pt x="5333" y="1946"/>
                  </a:cubicBezTo>
                  <a:cubicBezTo>
                    <a:pt x="2826" y="3598"/>
                    <a:pt x="1135" y="5866"/>
                    <a:pt x="120" y="8671"/>
                  </a:cubicBezTo>
                  <a:cubicBezTo>
                    <a:pt x="80" y="8751"/>
                    <a:pt x="60" y="8811"/>
                    <a:pt x="40" y="8890"/>
                  </a:cubicBezTo>
                  <a:cubicBezTo>
                    <a:pt x="1" y="9129"/>
                    <a:pt x="120" y="9348"/>
                    <a:pt x="319" y="9427"/>
                  </a:cubicBezTo>
                  <a:cubicBezTo>
                    <a:pt x="370" y="9446"/>
                    <a:pt x="421" y="9455"/>
                    <a:pt x="472" y="9455"/>
                  </a:cubicBezTo>
                  <a:cubicBezTo>
                    <a:pt x="641" y="9455"/>
                    <a:pt x="800" y="9357"/>
                    <a:pt x="876" y="9189"/>
                  </a:cubicBezTo>
                  <a:cubicBezTo>
                    <a:pt x="936" y="9069"/>
                    <a:pt x="976" y="8950"/>
                    <a:pt x="1015" y="8830"/>
                  </a:cubicBezTo>
                  <a:cubicBezTo>
                    <a:pt x="1851" y="6582"/>
                    <a:pt x="3184" y="4692"/>
                    <a:pt x="5094" y="3220"/>
                  </a:cubicBezTo>
                  <a:cubicBezTo>
                    <a:pt x="7000" y="1746"/>
                    <a:pt x="9159" y="951"/>
                    <a:pt x="11570" y="951"/>
                  </a:cubicBezTo>
                  <a:cubicBezTo>
                    <a:pt x="11600" y="951"/>
                    <a:pt x="11630" y="951"/>
                    <a:pt x="11660" y="952"/>
                  </a:cubicBezTo>
                  <a:cubicBezTo>
                    <a:pt x="14326" y="971"/>
                    <a:pt x="16634" y="1926"/>
                    <a:pt x="18584" y="3757"/>
                  </a:cubicBezTo>
                  <a:cubicBezTo>
                    <a:pt x="19957" y="5050"/>
                    <a:pt x="20932" y="6602"/>
                    <a:pt x="21509" y="8413"/>
                  </a:cubicBezTo>
                  <a:cubicBezTo>
                    <a:pt x="21568" y="8572"/>
                    <a:pt x="21648" y="8751"/>
                    <a:pt x="21747" y="8890"/>
                  </a:cubicBezTo>
                  <a:cubicBezTo>
                    <a:pt x="21824" y="9005"/>
                    <a:pt x="21967" y="9063"/>
                    <a:pt x="22106" y="9063"/>
                  </a:cubicBezTo>
                  <a:cubicBezTo>
                    <a:pt x="22184" y="9063"/>
                    <a:pt x="22260" y="9045"/>
                    <a:pt x="22324" y="9010"/>
                  </a:cubicBezTo>
                  <a:cubicBezTo>
                    <a:pt x="22464" y="8950"/>
                    <a:pt x="22543" y="8771"/>
                    <a:pt x="22503" y="8552"/>
                  </a:cubicBezTo>
                  <a:cubicBezTo>
                    <a:pt x="22464" y="8333"/>
                    <a:pt x="22404" y="8114"/>
                    <a:pt x="22324" y="7895"/>
                  </a:cubicBezTo>
                  <a:cubicBezTo>
                    <a:pt x="21906" y="6781"/>
                    <a:pt x="21369" y="5707"/>
                    <a:pt x="20653" y="4752"/>
                  </a:cubicBezTo>
                  <a:cubicBezTo>
                    <a:pt x="18232" y="1560"/>
                    <a:pt x="15116" y="0"/>
                    <a:pt x="117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9" name="Google Shape;2539;p28"/>
            <p:cNvSpPr/>
            <p:nvPr/>
          </p:nvSpPr>
          <p:spPr>
            <a:xfrm>
              <a:off x="2343125" y="1024550"/>
              <a:ext cx="375575" cy="176650"/>
            </a:xfrm>
            <a:custGeom>
              <a:avLst/>
              <a:gdLst/>
              <a:ahLst/>
              <a:cxnLst/>
              <a:rect l="l" t="t" r="r" b="b"/>
              <a:pathLst>
                <a:path w="15023" h="7066" extrusionOk="0">
                  <a:moveTo>
                    <a:pt x="8034" y="1"/>
                  </a:moveTo>
                  <a:cubicBezTo>
                    <a:pt x="7582" y="1"/>
                    <a:pt x="7120" y="46"/>
                    <a:pt x="6646" y="139"/>
                  </a:cubicBezTo>
                  <a:cubicBezTo>
                    <a:pt x="5651" y="318"/>
                    <a:pt x="4756" y="736"/>
                    <a:pt x="3921" y="1293"/>
                  </a:cubicBezTo>
                  <a:cubicBezTo>
                    <a:pt x="2070" y="2567"/>
                    <a:pt x="856" y="4317"/>
                    <a:pt x="61" y="6387"/>
                  </a:cubicBezTo>
                  <a:cubicBezTo>
                    <a:pt x="41" y="6446"/>
                    <a:pt x="21" y="6506"/>
                    <a:pt x="21" y="6566"/>
                  </a:cubicBezTo>
                  <a:cubicBezTo>
                    <a:pt x="1" y="6785"/>
                    <a:pt x="140" y="6984"/>
                    <a:pt x="319" y="7043"/>
                  </a:cubicBezTo>
                  <a:cubicBezTo>
                    <a:pt x="369" y="7058"/>
                    <a:pt x="419" y="7066"/>
                    <a:pt x="467" y="7066"/>
                  </a:cubicBezTo>
                  <a:cubicBezTo>
                    <a:pt x="613" y="7066"/>
                    <a:pt x="747" y="6998"/>
                    <a:pt x="837" y="6864"/>
                  </a:cubicBezTo>
                  <a:cubicBezTo>
                    <a:pt x="896" y="6785"/>
                    <a:pt x="916" y="6685"/>
                    <a:pt x="976" y="6586"/>
                  </a:cubicBezTo>
                  <a:cubicBezTo>
                    <a:pt x="1215" y="6068"/>
                    <a:pt x="1414" y="5551"/>
                    <a:pt x="1692" y="5073"/>
                  </a:cubicBezTo>
                  <a:cubicBezTo>
                    <a:pt x="2528" y="3601"/>
                    <a:pt x="3622" y="2387"/>
                    <a:pt x="5154" y="1631"/>
                  </a:cubicBezTo>
                  <a:cubicBezTo>
                    <a:pt x="6141" y="1138"/>
                    <a:pt x="7102" y="891"/>
                    <a:pt x="8038" y="891"/>
                  </a:cubicBezTo>
                  <a:cubicBezTo>
                    <a:pt x="9330" y="891"/>
                    <a:pt x="10571" y="1362"/>
                    <a:pt x="11760" y="2308"/>
                  </a:cubicBezTo>
                  <a:cubicBezTo>
                    <a:pt x="12794" y="3124"/>
                    <a:pt x="13511" y="4198"/>
                    <a:pt x="14028" y="5392"/>
                  </a:cubicBezTo>
                  <a:cubicBezTo>
                    <a:pt x="14068" y="5511"/>
                    <a:pt x="14107" y="5611"/>
                    <a:pt x="14187" y="5710"/>
                  </a:cubicBezTo>
                  <a:cubicBezTo>
                    <a:pt x="14272" y="5851"/>
                    <a:pt x="14406" y="5932"/>
                    <a:pt x="14548" y="5932"/>
                  </a:cubicBezTo>
                  <a:cubicBezTo>
                    <a:pt x="14606" y="5932"/>
                    <a:pt x="14666" y="5918"/>
                    <a:pt x="14724" y="5889"/>
                  </a:cubicBezTo>
                  <a:cubicBezTo>
                    <a:pt x="14923" y="5810"/>
                    <a:pt x="15023" y="5611"/>
                    <a:pt x="14983" y="5372"/>
                  </a:cubicBezTo>
                  <a:cubicBezTo>
                    <a:pt x="14983" y="5332"/>
                    <a:pt x="14963" y="5272"/>
                    <a:pt x="14943" y="5213"/>
                  </a:cubicBezTo>
                  <a:cubicBezTo>
                    <a:pt x="14366" y="3800"/>
                    <a:pt x="13530" y="2586"/>
                    <a:pt x="12357" y="1612"/>
                  </a:cubicBezTo>
                  <a:cubicBezTo>
                    <a:pt x="11057" y="559"/>
                    <a:pt x="9613" y="1"/>
                    <a:pt x="803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40" name="Google Shape;2540;p28"/>
          <p:cNvSpPr/>
          <p:nvPr/>
        </p:nvSpPr>
        <p:spPr>
          <a:xfrm>
            <a:off x="720000" y="4202949"/>
            <a:ext cx="393256" cy="466950"/>
          </a:xfrm>
          <a:custGeom>
            <a:avLst/>
            <a:gdLst/>
            <a:ahLst/>
            <a:cxnLst/>
            <a:rect l="l" t="t" r="r" b="b"/>
            <a:pathLst>
              <a:path w="4776" h="5671" extrusionOk="0">
                <a:moveTo>
                  <a:pt x="1930" y="1294"/>
                </a:moveTo>
                <a:cubicBezTo>
                  <a:pt x="1930" y="995"/>
                  <a:pt x="1930" y="717"/>
                  <a:pt x="1930" y="438"/>
                </a:cubicBezTo>
                <a:cubicBezTo>
                  <a:pt x="1950" y="259"/>
                  <a:pt x="1930" y="0"/>
                  <a:pt x="2189" y="0"/>
                </a:cubicBezTo>
                <a:cubicBezTo>
                  <a:pt x="2268" y="20"/>
                  <a:pt x="2408" y="259"/>
                  <a:pt x="2428" y="418"/>
                </a:cubicBezTo>
                <a:cubicBezTo>
                  <a:pt x="2487" y="1015"/>
                  <a:pt x="2507" y="1612"/>
                  <a:pt x="2527" y="2209"/>
                </a:cubicBezTo>
                <a:cubicBezTo>
                  <a:pt x="2547" y="2308"/>
                  <a:pt x="2567" y="2388"/>
                  <a:pt x="2587" y="2487"/>
                </a:cubicBezTo>
                <a:cubicBezTo>
                  <a:pt x="2666" y="2428"/>
                  <a:pt x="2726" y="2368"/>
                  <a:pt x="2806" y="2308"/>
                </a:cubicBezTo>
                <a:cubicBezTo>
                  <a:pt x="3044" y="2070"/>
                  <a:pt x="3283" y="1811"/>
                  <a:pt x="3562" y="1572"/>
                </a:cubicBezTo>
                <a:cubicBezTo>
                  <a:pt x="3701" y="1433"/>
                  <a:pt x="3880" y="1234"/>
                  <a:pt x="4079" y="1433"/>
                </a:cubicBezTo>
                <a:cubicBezTo>
                  <a:pt x="4298" y="1652"/>
                  <a:pt x="4079" y="1811"/>
                  <a:pt x="3940" y="1950"/>
                </a:cubicBezTo>
                <a:cubicBezTo>
                  <a:pt x="3781" y="2109"/>
                  <a:pt x="3621" y="2249"/>
                  <a:pt x="3482" y="2408"/>
                </a:cubicBezTo>
                <a:cubicBezTo>
                  <a:pt x="3422" y="2468"/>
                  <a:pt x="3403" y="2527"/>
                  <a:pt x="3363" y="2567"/>
                </a:cubicBezTo>
                <a:cubicBezTo>
                  <a:pt x="3422" y="2587"/>
                  <a:pt x="3482" y="2607"/>
                  <a:pt x="3562" y="2607"/>
                </a:cubicBezTo>
                <a:cubicBezTo>
                  <a:pt x="3701" y="2627"/>
                  <a:pt x="3860" y="2587"/>
                  <a:pt x="3999" y="2627"/>
                </a:cubicBezTo>
                <a:cubicBezTo>
                  <a:pt x="4099" y="2666"/>
                  <a:pt x="4258" y="2746"/>
                  <a:pt x="4258" y="2865"/>
                </a:cubicBezTo>
                <a:cubicBezTo>
                  <a:pt x="4258" y="2985"/>
                  <a:pt x="4099" y="3084"/>
                  <a:pt x="3980" y="3104"/>
                </a:cubicBezTo>
                <a:cubicBezTo>
                  <a:pt x="3701" y="3164"/>
                  <a:pt x="3422" y="3164"/>
                  <a:pt x="3144" y="3204"/>
                </a:cubicBezTo>
                <a:cubicBezTo>
                  <a:pt x="3064" y="3204"/>
                  <a:pt x="3005" y="3243"/>
                  <a:pt x="2945" y="3263"/>
                </a:cubicBezTo>
                <a:cubicBezTo>
                  <a:pt x="2985" y="3303"/>
                  <a:pt x="3005" y="3383"/>
                  <a:pt x="3064" y="3423"/>
                </a:cubicBezTo>
                <a:cubicBezTo>
                  <a:pt x="3562" y="3900"/>
                  <a:pt x="4059" y="4358"/>
                  <a:pt x="4557" y="4835"/>
                </a:cubicBezTo>
                <a:cubicBezTo>
                  <a:pt x="4616" y="4875"/>
                  <a:pt x="4696" y="4935"/>
                  <a:pt x="4716" y="5014"/>
                </a:cubicBezTo>
                <a:cubicBezTo>
                  <a:pt x="4756" y="5074"/>
                  <a:pt x="4775" y="5193"/>
                  <a:pt x="4756" y="5233"/>
                </a:cubicBezTo>
                <a:cubicBezTo>
                  <a:pt x="4696" y="5293"/>
                  <a:pt x="4557" y="5352"/>
                  <a:pt x="4497" y="5333"/>
                </a:cubicBezTo>
                <a:cubicBezTo>
                  <a:pt x="4298" y="5233"/>
                  <a:pt x="4079" y="5134"/>
                  <a:pt x="3920" y="4994"/>
                </a:cubicBezTo>
                <a:cubicBezTo>
                  <a:pt x="3562" y="4676"/>
                  <a:pt x="3223" y="4318"/>
                  <a:pt x="2865" y="4000"/>
                </a:cubicBezTo>
                <a:cubicBezTo>
                  <a:pt x="2826" y="3940"/>
                  <a:pt x="2746" y="3920"/>
                  <a:pt x="2686" y="3880"/>
                </a:cubicBezTo>
                <a:cubicBezTo>
                  <a:pt x="2666" y="3960"/>
                  <a:pt x="2666" y="4019"/>
                  <a:pt x="2666" y="4099"/>
                </a:cubicBezTo>
                <a:cubicBezTo>
                  <a:pt x="2686" y="4517"/>
                  <a:pt x="2726" y="4955"/>
                  <a:pt x="2726" y="5372"/>
                </a:cubicBezTo>
                <a:cubicBezTo>
                  <a:pt x="2726" y="5472"/>
                  <a:pt x="2666" y="5651"/>
                  <a:pt x="2567" y="5671"/>
                </a:cubicBezTo>
                <a:cubicBezTo>
                  <a:pt x="2448" y="5671"/>
                  <a:pt x="2388" y="5512"/>
                  <a:pt x="2368" y="5432"/>
                </a:cubicBezTo>
                <a:cubicBezTo>
                  <a:pt x="2268" y="4994"/>
                  <a:pt x="2209" y="4577"/>
                  <a:pt x="2129" y="4139"/>
                </a:cubicBezTo>
                <a:cubicBezTo>
                  <a:pt x="2109" y="4079"/>
                  <a:pt x="2089" y="4000"/>
                  <a:pt x="2070" y="3940"/>
                </a:cubicBezTo>
                <a:cubicBezTo>
                  <a:pt x="2010" y="3980"/>
                  <a:pt x="1930" y="4019"/>
                  <a:pt x="1890" y="4079"/>
                </a:cubicBezTo>
                <a:cubicBezTo>
                  <a:pt x="1632" y="4338"/>
                  <a:pt x="1373" y="4616"/>
                  <a:pt x="1095" y="4875"/>
                </a:cubicBezTo>
                <a:cubicBezTo>
                  <a:pt x="1035" y="4955"/>
                  <a:pt x="876" y="5054"/>
                  <a:pt x="776" y="4974"/>
                </a:cubicBezTo>
                <a:cubicBezTo>
                  <a:pt x="697" y="4915"/>
                  <a:pt x="736" y="4736"/>
                  <a:pt x="796" y="4656"/>
                </a:cubicBezTo>
                <a:cubicBezTo>
                  <a:pt x="1035" y="4318"/>
                  <a:pt x="1294" y="3980"/>
                  <a:pt x="1552" y="3641"/>
                </a:cubicBezTo>
                <a:cubicBezTo>
                  <a:pt x="1572" y="3602"/>
                  <a:pt x="1592" y="3522"/>
                  <a:pt x="1632" y="3482"/>
                </a:cubicBezTo>
                <a:cubicBezTo>
                  <a:pt x="1572" y="3462"/>
                  <a:pt x="1512" y="3462"/>
                  <a:pt x="1453" y="3462"/>
                </a:cubicBezTo>
                <a:cubicBezTo>
                  <a:pt x="1095" y="3482"/>
                  <a:pt x="717" y="3502"/>
                  <a:pt x="358" y="3522"/>
                </a:cubicBezTo>
                <a:cubicBezTo>
                  <a:pt x="199" y="3522"/>
                  <a:pt x="0" y="3542"/>
                  <a:pt x="0" y="3323"/>
                </a:cubicBezTo>
                <a:cubicBezTo>
                  <a:pt x="20" y="3224"/>
                  <a:pt x="199" y="3064"/>
                  <a:pt x="319" y="3044"/>
                </a:cubicBezTo>
                <a:cubicBezTo>
                  <a:pt x="657" y="2985"/>
                  <a:pt x="995" y="2965"/>
                  <a:pt x="1313" y="2925"/>
                </a:cubicBezTo>
                <a:cubicBezTo>
                  <a:pt x="1433" y="2905"/>
                  <a:pt x="1532" y="2885"/>
                  <a:pt x="1632" y="2865"/>
                </a:cubicBezTo>
                <a:cubicBezTo>
                  <a:pt x="1572" y="2766"/>
                  <a:pt x="1512" y="2686"/>
                  <a:pt x="1433" y="2607"/>
                </a:cubicBezTo>
                <a:cubicBezTo>
                  <a:pt x="1174" y="2288"/>
                  <a:pt x="876" y="2010"/>
                  <a:pt x="617" y="1672"/>
                </a:cubicBezTo>
                <a:cubicBezTo>
                  <a:pt x="538" y="1572"/>
                  <a:pt x="398" y="1393"/>
                  <a:pt x="498" y="1294"/>
                </a:cubicBezTo>
                <a:cubicBezTo>
                  <a:pt x="597" y="1194"/>
                  <a:pt x="776" y="1353"/>
                  <a:pt x="876" y="1433"/>
                </a:cubicBezTo>
                <a:cubicBezTo>
                  <a:pt x="1194" y="1672"/>
                  <a:pt x="1473" y="1950"/>
                  <a:pt x="1771" y="2209"/>
                </a:cubicBezTo>
                <a:cubicBezTo>
                  <a:pt x="1831" y="2249"/>
                  <a:pt x="1890" y="2269"/>
                  <a:pt x="1950" y="2308"/>
                </a:cubicBezTo>
                <a:cubicBezTo>
                  <a:pt x="1970" y="2249"/>
                  <a:pt x="1970" y="2189"/>
                  <a:pt x="1970" y="2109"/>
                </a:cubicBezTo>
                <a:cubicBezTo>
                  <a:pt x="1970" y="1831"/>
                  <a:pt x="1950" y="1572"/>
                  <a:pt x="1930" y="129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1" name="Google Shape;2541;p28"/>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15_1">
    <p:spTree>
      <p:nvGrpSpPr>
        <p:cNvPr id="1" name="Shape 2542"/>
        <p:cNvGrpSpPr/>
        <p:nvPr/>
      </p:nvGrpSpPr>
      <p:grpSpPr>
        <a:xfrm>
          <a:off x="0" y="0"/>
          <a:ext cx="0" cy="0"/>
          <a:chOff x="0" y="0"/>
          <a:chExt cx="0" cy="0"/>
        </a:xfrm>
      </p:grpSpPr>
      <p:grpSp>
        <p:nvGrpSpPr>
          <p:cNvPr id="2543" name="Google Shape;2543;p29"/>
          <p:cNvGrpSpPr/>
          <p:nvPr/>
        </p:nvGrpSpPr>
        <p:grpSpPr>
          <a:xfrm>
            <a:off x="-23004" y="-1"/>
            <a:ext cx="9177565" cy="5143390"/>
            <a:chOff x="-23004" y="-1"/>
            <a:chExt cx="9177565" cy="5143390"/>
          </a:xfrm>
        </p:grpSpPr>
        <p:sp>
          <p:nvSpPr>
            <p:cNvPr id="2544" name="Google Shape;2544;p29"/>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5" name="Google Shape;2545;p29"/>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6" name="Google Shape;2546;p29"/>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7" name="Google Shape;2547;p29"/>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8" name="Google Shape;2548;p29"/>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9" name="Google Shape;2549;p29"/>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0" name="Google Shape;2550;p29"/>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1" name="Google Shape;2551;p29"/>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2" name="Google Shape;2552;p29"/>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3" name="Google Shape;2553;p29"/>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4" name="Google Shape;2554;p29"/>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5" name="Google Shape;2555;p29"/>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6" name="Google Shape;2556;p29"/>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7" name="Google Shape;2557;p29"/>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8" name="Google Shape;2558;p29"/>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9" name="Google Shape;2559;p29"/>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0" name="Google Shape;2560;p29"/>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1" name="Google Shape;2561;p29"/>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2" name="Google Shape;2562;p29"/>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3" name="Google Shape;2563;p29"/>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4" name="Google Shape;2564;p29"/>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5" name="Google Shape;2565;p29"/>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6" name="Google Shape;2566;p29"/>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7" name="Google Shape;2567;p29"/>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8" name="Google Shape;2568;p29"/>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9" name="Google Shape;2569;p29"/>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0" name="Google Shape;2570;p29"/>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1" name="Google Shape;2571;p29"/>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2" name="Google Shape;2572;p29"/>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3" name="Google Shape;2573;p29"/>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4" name="Google Shape;2574;p29"/>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5" name="Google Shape;2575;p29"/>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6" name="Google Shape;2576;p29"/>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7" name="Google Shape;2577;p29"/>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8" name="Google Shape;2578;p29"/>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9" name="Google Shape;2579;p29"/>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0" name="Google Shape;2580;p29"/>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1" name="Google Shape;2581;p29"/>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2" name="Google Shape;2582;p29"/>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3" name="Google Shape;2583;p29"/>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4" name="Google Shape;2584;p29"/>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5" name="Google Shape;2585;p29"/>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6" name="Google Shape;2586;p29"/>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7" name="Google Shape;2587;p29"/>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8" name="Google Shape;2588;p29"/>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9" name="Google Shape;2589;p29"/>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0" name="Google Shape;2590;p29"/>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1" name="Google Shape;2591;p29"/>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2" name="Google Shape;2592;p29"/>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3" name="Google Shape;2593;p29"/>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4" name="Google Shape;2594;p29"/>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5" name="Google Shape;2595;p29"/>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6" name="Google Shape;2596;p29"/>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7" name="Google Shape;2597;p29"/>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8" name="Google Shape;2598;p29"/>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9" name="Google Shape;2599;p29"/>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0" name="Google Shape;2600;p29"/>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1" name="Google Shape;2601;p29"/>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02" name="Google Shape;2602;p29"/>
          <p:cNvGrpSpPr/>
          <p:nvPr/>
        </p:nvGrpSpPr>
        <p:grpSpPr>
          <a:xfrm>
            <a:off x="-23004" y="-1"/>
            <a:ext cx="9177565" cy="5143390"/>
            <a:chOff x="-23004" y="-1"/>
            <a:chExt cx="9177565" cy="5143390"/>
          </a:xfrm>
        </p:grpSpPr>
        <p:sp>
          <p:nvSpPr>
            <p:cNvPr id="2603" name="Google Shape;2603;p29"/>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4" name="Google Shape;2604;p29"/>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5" name="Google Shape;2605;p29"/>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6" name="Google Shape;2606;p29"/>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7" name="Google Shape;2607;p29"/>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8" name="Google Shape;2608;p29"/>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9" name="Google Shape;2609;p29"/>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0" name="Google Shape;2610;p29"/>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1" name="Google Shape;2611;p29"/>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2" name="Google Shape;2612;p29"/>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3" name="Google Shape;2613;p29"/>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4" name="Google Shape;2614;p29"/>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5" name="Google Shape;2615;p29"/>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6" name="Google Shape;2616;p29"/>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7" name="Google Shape;2617;p29"/>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8" name="Google Shape;2618;p29"/>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9" name="Google Shape;2619;p29"/>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0" name="Google Shape;2620;p29"/>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1" name="Google Shape;2621;p29"/>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2" name="Google Shape;2622;p29"/>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3" name="Google Shape;2623;p29"/>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4" name="Google Shape;2624;p29"/>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5" name="Google Shape;2625;p29"/>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6" name="Google Shape;2626;p29"/>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7" name="Google Shape;2627;p29"/>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8" name="Google Shape;2628;p29"/>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9" name="Google Shape;2629;p29"/>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0" name="Google Shape;2630;p29"/>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1" name="Google Shape;2631;p29"/>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2" name="Google Shape;2632;p29"/>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3" name="Google Shape;2633;p29"/>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4" name="Google Shape;2634;p29"/>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5" name="Google Shape;2635;p29"/>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6" name="Google Shape;2636;p29"/>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7" name="Google Shape;2637;p29"/>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8" name="Google Shape;2638;p29"/>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9" name="Google Shape;2639;p29"/>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0" name="Google Shape;2640;p29"/>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1" name="Google Shape;2641;p29"/>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2" name="Google Shape;2642;p29"/>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3" name="Google Shape;2643;p29"/>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4" name="Google Shape;2644;p29"/>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5" name="Google Shape;2645;p29"/>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6" name="Google Shape;2646;p29"/>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7" name="Google Shape;2647;p29"/>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8" name="Google Shape;2648;p29"/>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9" name="Google Shape;2649;p29"/>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0" name="Google Shape;2650;p29"/>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1" name="Google Shape;2651;p29"/>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2" name="Google Shape;2652;p29"/>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3" name="Google Shape;2653;p29"/>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4" name="Google Shape;2654;p29"/>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5" name="Google Shape;2655;p29"/>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6" name="Google Shape;2656;p29"/>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7" name="Google Shape;2657;p29"/>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8" name="Google Shape;2658;p29"/>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9" name="Google Shape;2659;p29"/>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0" name="Google Shape;2660;p29"/>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61" name="Google Shape;2661;p29"/>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2" name="Google Shape;2662;p29"/>
          <p:cNvSpPr/>
          <p:nvPr/>
        </p:nvSpPr>
        <p:spPr>
          <a:xfrm>
            <a:off x="5975076" y="4136476"/>
            <a:ext cx="2588600" cy="644575"/>
          </a:xfrm>
          <a:custGeom>
            <a:avLst/>
            <a:gdLst/>
            <a:ahLst/>
            <a:cxnLst/>
            <a:rect l="l" t="t" r="r" b="b"/>
            <a:pathLst>
              <a:path w="103544" h="25783" extrusionOk="0">
                <a:moveTo>
                  <a:pt x="5928" y="25504"/>
                </a:moveTo>
                <a:cubicBezTo>
                  <a:pt x="19744" y="26038"/>
                  <a:pt x="75739" y="25735"/>
                  <a:pt x="91923" y="25183"/>
                </a:cubicBezTo>
                <a:cubicBezTo>
                  <a:pt x="108107" y="24631"/>
                  <a:pt x="101894" y="26323"/>
                  <a:pt x="103033" y="22192"/>
                </a:cubicBezTo>
                <a:cubicBezTo>
                  <a:pt x="104173" y="18061"/>
                  <a:pt x="103674" y="2660"/>
                  <a:pt x="98760" y="399"/>
                </a:cubicBezTo>
                <a:cubicBezTo>
                  <a:pt x="93846" y="-1862"/>
                  <a:pt x="79638" y="6115"/>
                  <a:pt x="73549" y="8625"/>
                </a:cubicBezTo>
                <a:cubicBezTo>
                  <a:pt x="67460" y="11136"/>
                  <a:pt x="68458" y="14981"/>
                  <a:pt x="62226" y="15462"/>
                </a:cubicBezTo>
                <a:cubicBezTo>
                  <a:pt x="55995" y="15943"/>
                  <a:pt x="42944" y="10833"/>
                  <a:pt x="36160" y="11509"/>
                </a:cubicBezTo>
                <a:cubicBezTo>
                  <a:pt x="29377" y="12186"/>
                  <a:pt x="26047" y="17776"/>
                  <a:pt x="21525" y="19521"/>
                </a:cubicBezTo>
                <a:cubicBezTo>
                  <a:pt x="17003" y="21266"/>
                  <a:pt x="11626" y="20981"/>
                  <a:pt x="9026" y="21978"/>
                </a:cubicBezTo>
                <a:cubicBezTo>
                  <a:pt x="6427" y="22975"/>
                  <a:pt x="-7888" y="24970"/>
                  <a:pt x="5928" y="25504"/>
                </a:cubicBezTo>
                <a:close/>
              </a:path>
            </a:pathLst>
          </a:custGeom>
          <a:solidFill>
            <a:schemeClr val="accent6"/>
          </a:solidFill>
          <a:ln>
            <a:noFill/>
          </a:ln>
        </p:spPr>
      </p:sp>
      <p:grpSp>
        <p:nvGrpSpPr>
          <p:cNvPr id="2663" name="Google Shape;2663;p29"/>
          <p:cNvGrpSpPr/>
          <p:nvPr/>
        </p:nvGrpSpPr>
        <p:grpSpPr>
          <a:xfrm>
            <a:off x="584625" y="540000"/>
            <a:ext cx="1265537" cy="1405864"/>
            <a:chOff x="600600" y="540000"/>
            <a:chExt cx="1265537" cy="1405864"/>
          </a:xfrm>
        </p:grpSpPr>
        <p:sp>
          <p:nvSpPr>
            <p:cNvPr id="2664" name="Google Shape;2664;p29"/>
            <p:cNvSpPr/>
            <p:nvPr/>
          </p:nvSpPr>
          <p:spPr>
            <a:xfrm>
              <a:off x="702549" y="636668"/>
              <a:ext cx="1059313" cy="1309196"/>
            </a:xfrm>
            <a:custGeom>
              <a:avLst/>
              <a:gdLst/>
              <a:ahLst/>
              <a:cxnLst/>
              <a:rect l="l" t="t" r="r" b="b"/>
              <a:pathLst>
                <a:path w="26881" h="33222" extrusionOk="0">
                  <a:moveTo>
                    <a:pt x="9335" y="18405"/>
                  </a:moveTo>
                  <a:cubicBezTo>
                    <a:pt x="9327" y="18416"/>
                    <a:pt x="9319" y="18428"/>
                    <a:pt x="9312" y="18439"/>
                  </a:cubicBezTo>
                  <a:cubicBezTo>
                    <a:pt x="9319" y="18429"/>
                    <a:pt x="9327" y="18417"/>
                    <a:pt x="9335" y="18405"/>
                  </a:cubicBezTo>
                  <a:close/>
                  <a:moveTo>
                    <a:pt x="8914" y="18817"/>
                  </a:moveTo>
                  <a:lnTo>
                    <a:pt x="8914" y="18817"/>
                  </a:lnTo>
                  <a:cubicBezTo>
                    <a:pt x="8904" y="18836"/>
                    <a:pt x="8895" y="18854"/>
                    <a:pt x="8887" y="18871"/>
                  </a:cubicBezTo>
                  <a:lnTo>
                    <a:pt x="8887" y="18871"/>
                  </a:lnTo>
                  <a:lnTo>
                    <a:pt x="8914" y="18817"/>
                  </a:lnTo>
                  <a:close/>
                  <a:moveTo>
                    <a:pt x="7761" y="25656"/>
                  </a:moveTo>
                  <a:lnTo>
                    <a:pt x="7760" y="25661"/>
                  </a:lnTo>
                  <a:cubicBezTo>
                    <a:pt x="7760" y="25660"/>
                    <a:pt x="7761" y="25658"/>
                    <a:pt x="7761" y="25656"/>
                  </a:cubicBezTo>
                  <a:close/>
                  <a:moveTo>
                    <a:pt x="7641" y="25801"/>
                  </a:moveTo>
                  <a:lnTo>
                    <a:pt x="7641" y="25801"/>
                  </a:lnTo>
                  <a:cubicBezTo>
                    <a:pt x="7633" y="25805"/>
                    <a:pt x="7626" y="25810"/>
                    <a:pt x="7619" y="25814"/>
                  </a:cubicBezTo>
                  <a:lnTo>
                    <a:pt x="7619" y="25814"/>
                  </a:lnTo>
                  <a:cubicBezTo>
                    <a:pt x="7626" y="25811"/>
                    <a:pt x="7633" y="25807"/>
                    <a:pt x="7641" y="25801"/>
                  </a:cubicBezTo>
                  <a:close/>
                  <a:moveTo>
                    <a:pt x="2945" y="27653"/>
                  </a:moveTo>
                  <a:cubicBezTo>
                    <a:pt x="2938" y="27674"/>
                    <a:pt x="2932" y="27694"/>
                    <a:pt x="2925" y="27711"/>
                  </a:cubicBezTo>
                  <a:cubicBezTo>
                    <a:pt x="2934" y="27689"/>
                    <a:pt x="2941" y="27670"/>
                    <a:pt x="2945" y="27653"/>
                  </a:cubicBezTo>
                  <a:close/>
                  <a:moveTo>
                    <a:pt x="3400" y="31173"/>
                  </a:moveTo>
                  <a:cubicBezTo>
                    <a:pt x="3395" y="31179"/>
                    <a:pt x="3389" y="31186"/>
                    <a:pt x="3383" y="31192"/>
                  </a:cubicBezTo>
                  <a:cubicBezTo>
                    <a:pt x="3389" y="31186"/>
                    <a:pt x="3395" y="31180"/>
                    <a:pt x="3400" y="31173"/>
                  </a:cubicBezTo>
                  <a:close/>
                  <a:moveTo>
                    <a:pt x="2686" y="31829"/>
                  </a:moveTo>
                  <a:cubicBezTo>
                    <a:pt x="2666" y="31909"/>
                    <a:pt x="2587" y="31988"/>
                    <a:pt x="2468" y="32068"/>
                  </a:cubicBezTo>
                  <a:cubicBezTo>
                    <a:pt x="2507" y="31968"/>
                    <a:pt x="2587" y="31889"/>
                    <a:pt x="2686" y="31829"/>
                  </a:cubicBezTo>
                  <a:close/>
                  <a:moveTo>
                    <a:pt x="2249" y="31929"/>
                  </a:moveTo>
                  <a:cubicBezTo>
                    <a:pt x="2288" y="31968"/>
                    <a:pt x="2308" y="32048"/>
                    <a:pt x="2288" y="32147"/>
                  </a:cubicBezTo>
                  <a:cubicBezTo>
                    <a:pt x="2229" y="32187"/>
                    <a:pt x="2149" y="32227"/>
                    <a:pt x="2090" y="32247"/>
                  </a:cubicBezTo>
                  <a:cubicBezTo>
                    <a:pt x="2090" y="32207"/>
                    <a:pt x="2090" y="32187"/>
                    <a:pt x="2090" y="32147"/>
                  </a:cubicBezTo>
                  <a:cubicBezTo>
                    <a:pt x="2149" y="32088"/>
                    <a:pt x="2189" y="32008"/>
                    <a:pt x="2249" y="31929"/>
                  </a:cubicBezTo>
                  <a:close/>
                  <a:moveTo>
                    <a:pt x="25318" y="0"/>
                  </a:moveTo>
                  <a:cubicBezTo>
                    <a:pt x="25303" y="0"/>
                    <a:pt x="25289" y="5"/>
                    <a:pt x="25269" y="15"/>
                  </a:cubicBezTo>
                  <a:cubicBezTo>
                    <a:pt x="25265" y="11"/>
                    <a:pt x="25261" y="10"/>
                    <a:pt x="25257" y="10"/>
                  </a:cubicBezTo>
                  <a:cubicBezTo>
                    <a:pt x="25241" y="10"/>
                    <a:pt x="25225" y="39"/>
                    <a:pt x="25209" y="55"/>
                  </a:cubicBezTo>
                  <a:lnTo>
                    <a:pt x="25149" y="115"/>
                  </a:lnTo>
                  <a:cubicBezTo>
                    <a:pt x="25070" y="214"/>
                    <a:pt x="24990" y="333"/>
                    <a:pt x="24911" y="473"/>
                  </a:cubicBezTo>
                  <a:cubicBezTo>
                    <a:pt x="24897" y="478"/>
                    <a:pt x="24887" y="481"/>
                    <a:pt x="24880" y="481"/>
                  </a:cubicBezTo>
                  <a:cubicBezTo>
                    <a:pt x="24814" y="481"/>
                    <a:pt x="25002" y="254"/>
                    <a:pt x="24930" y="254"/>
                  </a:cubicBezTo>
                  <a:cubicBezTo>
                    <a:pt x="24791" y="532"/>
                    <a:pt x="24632" y="711"/>
                    <a:pt x="24274" y="1010"/>
                  </a:cubicBezTo>
                  <a:lnTo>
                    <a:pt x="24294" y="930"/>
                  </a:lnTo>
                  <a:lnTo>
                    <a:pt x="24294" y="930"/>
                  </a:lnTo>
                  <a:cubicBezTo>
                    <a:pt x="24035" y="1209"/>
                    <a:pt x="23936" y="1308"/>
                    <a:pt x="23796" y="1448"/>
                  </a:cubicBezTo>
                  <a:cubicBezTo>
                    <a:pt x="23657" y="1587"/>
                    <a:pt x="23518" y="1706"/>
                    <a:pt x="23379" y="1806"/>
                  </a:cubicBezTo>
                  <a:cubicBezTo>
                    <a:pt x="23100" y="2044"/>
                    <a:pt x="22821" y="2283"/>
                    <a:pt x="22423" y="2641"/>
                  </a:cubicBezTo>
                  <a:lnTo>
                    <a:pt x="22563" y="2681"/>
                  </a:lnTo>
                  <a:cubicBezTo>
                    <a:pt x="22404" y="2840"/>
                    <a:pt x="22344" y="2840"/>
                    <a:pt x="22244" y="2900"/>
                  </a:cubicBezTo>
                  <a:cubicBezTo>
                    <a:pt x="22237" y="2956"/>
                    <a:pt x="22247" y="2978"/>
                    <a:pt x="22268" y="2978"/>
                  </a:cubicBezTo>
                  <a:cubicBezTo>
                    <a:pt x="22344" y="2978"/>
                    <a:pt x="22566" y="2682"/>
                    <a:pt x="22650" y="2682"/>
                  </a:cubicBezTo>
                  <a:cubicBezTo>
                    <a:pt x="22673" y="2682"/>
                    <a:pt x="22686" y="2705"/>
                    <a:pt x="22682" y="2761"/>
                  </a:cubicBezTo>
                  <a:cubicBezTo>
                    <a:pt x="22291" y="2800"/>
                    <a:pt x="21593" y="3896"/>
                    <a:pt x="21248" y="3896"/>
                  </a:cubicBezTo>
                  <a:cubicBezTo>
                    <a:pt x="21241" y="3896"/>
                    <a:pt x="21236" y="3896"/>
                    <a:pt x="21230" y="3895"/>
                  </a:cubicBezTo>
                  <a:lnTo>
                    <a:pt x="21230" y="3895"/>
                  </a:lnTo>
                  <a:cubicBezTo>
                    <a:pt x="20991" y="4153"/>
                    <a:pt x="21389" y="3915"/>
                    <a:pt x="21150" y="4173"/>
                  </a:cubicBezTo>
                  <a:lnTo>
                    <a:pt x="21031" y="4193"/>
                  </a:lnTo>
                  <a:lnTo>
                    <a:pt x="21051" y="4333"/>
                  </a:lnTo>
                  <a:cubicBezTo>
                    <a:pt x="20922" y="4447"/>
                    <a:pt x="20814" y="4489"/>
                    <a:pt x="20741" y="4489"/>
                  </a:cubicBezTo>
                  <a:cubicBezTo>
                    <a:pt x="20712" y="4489"/>
                    <a:pt x="20689" y="4483"/>
                    <a:pt x="20673" y="4472"/>
                  </a:cubicBezTo>
                  <a:cubicBezTo>
                    <a:pt x="20712" y="4432"/>
                    <a:pt x="20772" y="4333"/>
                    <a:pt x="20812" y="4293"/>
                  </a:cubicBezTo>
                  <a:lnTo>
                    <a:pt x="20812" y="4293"/>
                  </a:lnTo>
                  <a:cubicBezTo>
                    <a:pt x="20553" y="4432"/>
                    <a:pt x="20295" y="4870"/>
                    <a:pt x="20195" y="4989"/>
                  </a:cubicBezTo>
                  <a:lnTo>
                    <a:pt x="20434" y="4790"/>
                  </a:lnTo>
                  <a:lnTo>
                    <a:pt x="20434" y="4790"/>
                  </a:lnTo>
                  <a:cubicBezTo>
                    <a:pt x="20135" y="5168"/>
                    <a:pt x="19777" y="5566"/>
                    <a:pt x="19419" y="5964"/>
                  </a:cubicBezTo>
                  <a:cubicBezTo>
                    <a:pt x="19081" y="6362"/>
                    <a:pt x="18743" y="6780"/>
                    <a:pt x="18504" y="7178"/>
                  </a:cubicBezTo>
                  <a:lnTo>
                    <a:pt x="18584" y="7178"/>
                  </a:lnTo>
                  <a:cubicBezTo>
                    <a:pt x="18205" y="7775"/>
                    <a:pt x="18166" y="7556"/>
                    <a:pt x="17708" y="8192"/>
                  </a:cubicBezTo>
                  <a:lnTo>
                    <a:pt x="17708" y="8153"/>
                  </a:lnTo>
                  <a:cubicBezTo>
                    <a:pt x="17648" y="8312"/>
                    <a:pt x="17549" y="8491"/>
                    <a:pt x="17410" y="8650"/>
                  </a:cubicBezTo>
                  <a:cubicBezTo>
                    <a:pt x="17422" y="8607"/>
                    <a:pt x="17414" y="8592"/>
                    <a:pt x="17394" y="8592"/>
                  </a:cubicBezTo>
                  <a:cubicBezTo>
                    <a:pt x="17345" y="8592"/>
                    <a:pt x="17221" y="8689"/>
                    <a:pt x="17174" y="8689"/>
                  </a:cubicBezTo>
                  <a:cubicBezTo>
                    <a:pt x="17152" y="8689"/>
                    <a:pt x="17146" y="8669"/>
                    <a:pt x="17171" y="8610"/>
                  </a:cubicBezTo>
                  <a:lnTo>
                    <a:pt x="17171" y="8610"/>
                  </a:lnTo>
                  <a:cubicBezTo>
                    <a:pt x="16773" y="9267"/>
                    <a:pt x="16992" y="8968"/>
                    <a:pt x="16833" y="9486"/>
                  </a:cubicBezTo>
                  <a:lnTo>
                    <a:pt x="16693" y="9525"/>
                  </a:lnTo>
                  <a:cubicBezTo>
                    <a:pt x="16634" y="9705"/>
                    <a:pt x="16673" y="9744"/>
                    <a:pt x="16435" y="10063"/>
                  </a:cubicBezTo>
                  <a:cubicBezTo>
                    <a:pt x="16479" y="9968"/>
                    <a:pt x="16467" y="9943"/>
                    <a:pt x="16435" y="9943"/>
                  </a:cubicBezTo>
                  <a:cubicBezTo>
                    <a:pt x="16401" y="9943"/>
                    <a:pt x="16346" y="9970"/>
                    <a:pt x="16311" y="9970"/>
                  </a:cubicBezTo>
                  <a:cubicBezTo>
                    <a:pt x="16274" y="9970"/>
                    <a:pt x="16260" y="9941"/>
                    <a:pt x="16315" y="9824"/>
                  </a:cubicBezTo>
                  <a:lnTo>
                    <a:pt x="16315" y="9824"/>
                  </a:lnTo>
                  <a:cubicBezTo>
                    <a:pt x="15619" y="10321"/>
                    <a:pt x="15718" y="10898"/>
                    <a:pt x="15221" y="10998"/>
                  </a:cubicBezTo>
                  <a:cubicBezTo>
                    <a:pt x="15217" y="11091"/>
                    <a:pt x="15239" y="11128"/>
                    <a:pt x="15275" y="11128"/>
                  </a:cubicBezTo>
                  <a:cubicBezTo>
                    <a:pt x="15398" y="11128"/>
                    <a:pt x="15690" y="10710"/>
                    <a:pt x="15709" y="10710"/>
                  </a:cubicBezTo>
                  <a:cubicBezTo>
                    <a:pt x="15712" y="10710"/>
                    <a:pt x="15709" y="10719"/>
                    <a:pt x="15699" y="10739"/>
                  </a:cubicBezTo>
                  <a:cubicBezTo>
                    <a:pt x="15713" y="10733"/>
                    <a:pt x="15725" y="10730"/>
                    <a:pt x="15735" y="10730"/>
                  </a:cubicBezTo>
                  <a:cubicBezTo>
                    <a:pt x="15842" y="10730"/>
                    <a:pt x="15644" y="11112"/>
                    <a:pt x="15480" y="11276"/>
                  </a:cubicBezTo>
                  <a:cubicBezTo>
                    <a:pt x="15321" y="11475"/>
                    <a:pt x="14942" y="11416"/>
                    <a:pt x="14525" y="11933"/>
                  </a:cubicBezTo>
                  <a:cubicBezTo>
                    <a:pt x="14564" y="11873"/>
                    <a:pt x="14564" y="11873"/>
                    <a:pt x="14604" y="11814"/>
                  </a:cubicBezTo>
                  <a:lnTo>
                    <a:pt x="14604" y="11814"/>
                  </a:lnTo>
                  <a:cubicBezTo>
                    <a:pt x="14385" y="11973"/>
                    <a:pt x="14365" y="12251"/>
                    <a:pt x="14087" y="12410"/>
                  </a:cubicBezTo>
                  <a:cubicBezTo>
                    <a:pt x="14107" y="12649"/>
                    <a:pt x="13848" y="12709"/>
                    <a:pt x="13968" y="12888"/>
                  </a:cubicBezTo>
                  <a:lnTo>
                    <a:pt x="14306" y="12391"/>
                  </a:lnTo>
                  <a:lnTo>
                    <a:pt x="14306" y="12391"/>
                  </a:lnTo>
                  <a:cubicBezTo>
                    <a:pt x="14147" y="12689"/>
                    <a:pt x="14127" y="13087"/>
                    <a:pt x="13689" y="13465"/>
                  </a:cubicBezTo>
                  <a:cubicBezTo>
                    <a:pt x="13689" y="13405"/>
                    <a:pt x="13749" y="13226"/>
                    <a:pt x="13789" y="13127"/>
                  </a:cubicBezTo>
                  <a:lnTo>
                    <a:pt x="13789" y="13127"/>
                  </a:lnTo>
                  <a:cubicBezTo>
                    <a:pt x="13649" y="13206"/>
                    <a:pt x="13629" y="13405"/>
                    <a:pt x="13470" y="13485"/>
                  </a:cubicBezTo>
                  <a:cubicBezTo>
                    <a:pt x="13351" y="13326"/>
                    <a:pt x="13888" y="12888"/>
                    <a:pt x="13987" y="12490"/>
                  </a:cubicBezTo>
                  <a:lnTo>
                    <a:pt x="13987" y="12490"/>
                  </a:lnTo>
                  <a:cubicBezTo>
                    <a:pt x="13846" y="12569"/>
                    <a:pt x="13741" y="12935"/>
                    <a:pt x="13674" y="12935"/>
                  </a:cubicBezTo>
                  <a:cubicBezTo>
                    <a:pt x="13657" y="12935"/>
                    <a:pt x="13642" y="12910"/>
                    <a:pt x="13629" y="12848"/>
                  </a:cubicBezTo>
                  <a:lnTo>
                    <a:pt x="13629" y="12848"/>
                  </a:lnTo>
                  <a:cubicBezTo>
                    <a:pt x="13689" y="13246"/>
                    <a:pt x="13192" y="13346"/>
                    <a:pt x="13092" y="13823"/>
                  </a:cubicBezTo>
                  <a:lnTo>
                    <a:pt x="13013" y="13724"/>
                  </a:lnTo>
                  <a:cubicBezTo>
                    <a:pt x="12993" y="13803"/>
                    <a:pt x="12933" y="13942"/>
                    <a:pt x="12853" y="14042"/>
                  </a:cubicBezTo>
                  <a:lnTo>
                    <a:pt x="12873" y="13763"/>
                  </a:lnTo>
                  <a:lnTo>
                    <a:pt x="12873" y="13763"/>
                  </a:lnTo>
                  <a:cubicBezTo>
                    <a:pt x="12754" y="14141"/>
                    <a:pt x="12356" y="14241"/>
                    <a:pt x="12197" y="14559"/>
                  </a:cubicBezTo>
                  <a:cubicBezTo>
                    <a:pt x="12360" y="14344"/>
                    <a:pt x="12432" y="14284"/>
                    <a:pt x="12472" y="14284"/>
                  </a:cubicBezTo>
                  <a:cubicBezTo>
                    <a:pt x="12521" y="14284"/>
                    <a:pt x="12519" y="14379"/>
                    <a:pt x="12584" y="14379"/>
                  </a:cubicBezTo>
                  <a:cubicBezTo>
                    <a:pt x="12605" y="14379"/>
                    <a:pt x="12634" y="14368"/>
                    <a:pt x="12674" y="14340"/>
                  </a:cubicBezTo>
                  <a:lnTo>
                    <a:pt x="12674" y="14340"/>
                  </a:lnTo>
                  <a:cubicBezTo>
                    <a:pt x="12256" y="15136"/>
                    <a:pt x="12097" y="14559"/>
                    <a:pt x="11560" y="15335"/>
                  </a:cubicBezTo>
                  <a:cubicBezTo>
                    <a:pt x="11629" y="15252"/>
                    <a:pt x="11766" y="15140"/>
                    <a:pt x="11816" y="15140"/>
                  </a:cubicBezTo>
                  <a:cubicBezTo>
                    <a:pt x="11838" y="15140"/>
                    <a:pt x="11843" y="15161"/>
                    <a:pt x="11819" y="15216"/>
                  </a:cubicBezTo>
                  <a:cubicBezTo>
                    <a:pt x="11699" y="15355"/>
                    <a:pt x="11500" y="15534"/>
                    <a:pt x="11381" y="15574"/>
                  </a:cubicBezTo>
                  <a:cubicBezTo>
                    <a:pt x="11241" y="15780"/>
                    <a:pt x="11227" y="15833"/>
                    <a:pt x="11259" y="15833"/>
                  </a:cubicBezTo>
                  <a:cubicBezTo>
                    <a:pt x="11293" y="15833"/>
                    <a:pt x="11384" y="15769"/>
                    <a:pt x="11428" y="15769"/>
                  </a:cubicBezTo>
                  <a:cubicBezTo>
                    <a:pt x="11453" y="15769"/>
                    <a:pt x="11463" y="15789"/>
                    <a:pt x="11441" y="15852"/>
                  </a:cubicBezTo>
                  <a:cubicBezTo>
                    <a:pt x="11182" y="15932"/>
                    <a:pt x="11282" y="16151"/>
                    <a:pt x="11142" y="16410"/>
                  </a:cubicBezTo>
                  <a:lnTo>
                    <a:pt x="11043" y="16330"/>
                  </a:lnTo>
                  <a:lnTo>
                    <a:pt x="11043" y="16330"/>
                  </a:lnTo>
                  <a:cubicBezTo>
                    <a:pt x="10526" y="16887"/>
                    <a:pt x="11142" y="16648"/>
                    <a:pt x="10645" y="17146"/>
                  </a:cubicBezTo>
                  <a:lnTo>
                    <a:pt x="10685" y="16807"/>
                  </a:lnTo>
                  <a:lnTo>
                    <a:pt x="10685" y="16807"/>
                  </a:lnTo>
                  <a:lnTo>
                    <a:pt x="10506" y="17106"/>
                  </a:lnTo>
                  <a:lnTo>
                    <a:pt x="10426" y="16967"/>
                  </a:lnTo>
                  <a:cubicBezTo>
                    <a:pt x="10287" y="17345"/>
                    <a:pt x="10187" y="17424"/>
                    <a:pt x="9929" y="17703"/>
                  </a:cubicBezTo>
                  <a:cubicBezTo>
                    <a:pt x="9934" y="17702"/>
                    <a:pt x="9939" y="17701"/>
                    <a:pt x="9945" y="17701"/>
                  </a:cubicBezTo>
                  <a:cubicBezTo>
                    <a:pt x="10051" y="17701"/>
                    <a:pt x="10079" y="17894"/>
                    <a:pt x="9889" y="18141"/>
                  </a:cubicBezTo>
                  <a:cubicBezTo>
                    <a:pt x="9848" y="18169"/>
                    <a:pt x="9823" y="18179"/>
                    <a:pt x="9807" y="18179"/>
                  </a:cubicBezTo>
                  <a:cubicBezTo>
                    <a:pt x="9778" y="18179"/>
                    <a:pt x="9778" y="18150"/>
                    <a:pt x="9766" y="18150"/>
                  </a:cubicBezTo>
                  <a:cubicBezTo>
                    <a:pt x="9751" y="18150"/>
                    <a:pt x="9721" y="18189"/>
                    <a:pt x="9610" y="18359"/>
                  </a:cubicBezTo>
                  <a:cubicBezTo>
                    <a:pt x="9610" y="18240"/>
                    <a:pt x="9590" y="18081"/>
                    <a:pt x="9809" y="17981"/>
                  </a:cubicBezTo>
                  <a:cubicBezTo>
                    <a:pt x="9789" y="17942"/>
                    <a:pt x="9809" y="17842"/>
                    <a:pt x="9789" y="17802"/>
                  </a:cubicBezTo>
                  <a:cubicBezTo>
                    <a:pt x="9587" y="17931"/>
                    <a:pt x="9435" y="18248"/>
                    <a:pt x="9335" y="18405"/>
                  </a:cubicBezTo>
                  <a:lnTo>
                    <a:pt x="9335" y="18405"/>
                  </a:lnTo>
                  <a:cubicBezTo>
                    <a:pt x="9367" y="18358"/>
                    <a:pt x="9399" y="18316"/>
                    <a:pt x="9431" y="18300"/>
                  </a:cubicBezTo>
                  <a:lnTo>
                    <a:pt x="9431" y="18300"/>
                  </a:lnTo>
                  <a:lnTo>
                    <a:pt x="9173" y="18956"/>
                  </a:lnTo>
                  <a:cubicBezTo>
                    <a:pt x="9151" y="18969"/>
                    <a:pt x="9136" y="18974"/>
                    <a:pt x="9124" y="18974"/>
                  </a:cubicBezTo>
                  <a:cubicBezTo>
                    <a:pt x="9082" y="18974"/>
                    <a:pt x="9097" y="18900"/>
                    <a:pt x="9113" y="18837"/>
                  </a:cubicBezTo>
                  <a:lnTo>
                    <a:pt x="9113" y="18837"/>
                  </a:lnTo>
                  <a:cubicBezTo>
                    <a:pt x="9033" y="18956"/>
                    <a:pt x="9033" y="19076"/>
                    <a:pt x="8914" y="19235"/>
                  </a:cubicBezTo>
                  <a:cubicBezTo>
                    <a:pt x="8877" y="19143"/>
                    <a:pt x="8789" y="19085"/>
                    <a:pt x="8887" y="18871"/>
                  </a:cubicBezTo>
                  <a:lnTo>
                    <a:pt x="8887" y="18871"/>
                  </a:lnTo>
                  <a:lnTo>
                    <a:pt x="8615" y="19414"/>
                  </a:lnTo>
                  <a:cubicBezTo>
                    <a:pt x="8567" y="19430"/>
                    <a:pt x="8397" y="19554"/>
                    <a:pt x="8349" y="19554"/>
                  </a:cubicBezTo>
                  <a:cubicBezTo>
                    <a:pt x="8338" y="19554"/>
                    <a:pt x="8333" y="19548"/>
                    <a:pt x="8337" y="19533"/>
                  </a:cubicBezTo>
                  <a:lnTo>
                    <a:pt x="8337" y="19533"/>
                  </a:lnTo>
                  <a:cubicBezTo>
                    <a:pt x="8078" y="19792"/>
                    <a:pt x="7979" y="20369"/>
                    <a:pt x="7621" y="20707"/>
                  </a:cubicBezTo>
                  <a:cubicBezTo>
                    <a:pt x="7621" y="20747"/>
                    <a:pt x="7601" y="20787"/>
                    <a:pt x="7561" y="20886"/>
                  </a:cubicBezTo>
                  <a:cubicBezTo>
                    <a:pt x="7282" y="21244"/>
                    <a:pt x="6944" y="21483"/>
                    <a:pt x="6745" y="22020"/>
                  </a:cubicBezTo>
                  <a:lnTo>
                    <a:pt x="6427" y="22160"/>
                  </a:lnTo>
                  <a:cubicBezTo>
                    <a:pt x="6363" y="22264"/>
                    <a:pt x="6372" y="22291"/>
                    <a:pt x="6408" y="22291"/>
                  </a:cubicBezTo>
                  <a:cubicBezTo>
                    <a:pt x="6446" y="22291"/>
                    <a:pt x="6512" y="22263"/>
                    <a:pt x="6558" y="22263"/>
                  </a:cubicBezTo>
                  <a:cubicBezTo>
                    <a:pt x="6620" y="22263"/>
                    <a:pt x="6644" y="22314"/>
                    <a:pt x="6506" y="22557"/>
                  </a:cubicBezTo>
                  <a:cubicBezTo>
                    <a:pt x="6413" y="22729"/>
                    <a:pt x="6356" y="22775"/>
                    <a:pt x="6313" y="22775"/>
                  </a:cubicBezTo>
                  <a:cubicBezTo>
                    <a:pt x="6263" y="22775"/>
                    <a:pt x="6231" y="22712"/>
                    <a:pt x="6183" y="22712"/>
                  </a:cubicBezTo>
                  <a:cubicBezTo>
                    <a:pt x="6167" y="22712"/>
                    <a:pt x="6149" y="22719"/>
                    <a:pt x="6128" y="22737"/>
                  </a:cubicBezTo>
                  <a:cubicBezTo>
                    <a:pt x="6069" y="22995"/>
                    <a:pt x="5969" y="23453"/>
                    <a:pt x="5591" y="23731"/>
                  </a:cubicBezTo>
                  <a:cubicBezTo>
                    <a:pt x="5651" y="23592"/>
                    <a:pt x="5731" y="23513"/>
                    <a:pt x="5810" y="23393"/>
                  </a:cubicBezTo>
                  <a:lnTo>
                    <a:pt x="5810" y="23393"/>
                  </a:lnTo>
                  <a:lnTo>
                    <a:pt x="5512" y="23612"/>
                  </a:lnTo>
                  <a:cubicBezTo>
                    <a:pt x="5587" y="23278"/>
                    <a:pt x="5744" y="23072"/>
                    <a:pt x="5673" y="23072"/>
                  </a:cubicBezTo>
                  <a:cubicBezTo>
                    <a:pt x="5651" y="23072"/>
                    <a:pt x="5607" y="23092"/>
                    <a:pt x="5532" y="23134"/>
                  </a:cubicBezTo>
                  <a:cubicBezTo>
                    <a:pt x="5810" y="23393"/>
                    <a:pt x="4795" y="24269"/>
                    <a:pt x="5054" y="24507"/>
                  </a:cubicBezTo>
                  <a:lnTo>
                    <a:pt x="4875" y="24666"/>
                  </a:lnTo>
                  <a:cubicBezTo>
                    <a:pt x="4915" y="24607"/>
                    <a:pt x="4895" y="24587"/>
                    <a:pt x="4935" y="24527"/>
                  </a:cubicBezTo>
                  <a:lnTo>
                    <a:pt x="4935" y="24527"/>
                  </a:lnTo>
                  <a:cubicBezTo>
                    <a:pt x="4537" y="24806"/>
                    <a:pt x="4955" y="24945"/>
                    <a:pt x="4596" y="25403"/>
                  </a:cubicBezTo>
                  <a:cubicBezTo>
                    <a:pt x="4504" y="25495"/>
                    <a:pt x="4421" y="25569"/>
                    <a:pt x="4387" y="25569"/>
                  </a:cubicBezTo>
                  <a:cubicBezTo>
                    <a:pt x="4369" y="25569"/>
                    <a:pt x="4364" y="25549"/>
                    <a:pt x="4378" y="25502"/>
                  </a:cubicBezTo>
                  <a:lnTo>
                    <a:pt x="4378" y="25502"/>
                  </a:lnTo>
                  <a:lnTo>
                    <a:pt x="4199" y="25920"/>
                  </a:lnTo>
                  <a:cubicBezTo>
                    <a:pt x="4172" y="25955"/>
                    <a:pt x="4150" y="25971"/>
                    <a:pt x="4137" y="25971"/>
                  </a:cubicBezTo>
                  <a:cubicBezTo>
                    <a:pt x="4119" y="25971"/>
                    <a:pt x="4116" y="25945"/>
                    <a:pt x="4139" y="25900"/>
                  </a:cubicBezTo>
                  <a:lnTo>
                    <a:pt x="4139" y="25900"/>
                  </a:lnTo>
                  <a:lnTo>
                    <a:pt x="3820" y="26437"/>
                  </a:lnTo>
                  <a:lnTo>
                    <a:pt x="3801" y="26417"/>
                  </a:lnTo>
                  <a:cubicBezTo>
                    <a:pt x="3801" y="26537"/>
                    <a:pt x="3741" y="26756"/>
                    <a:pt x="3721" y="26875"/>
                  </a:cubicBezTo>
                  <a:cubicBezTo>
                    <a:pt x="3693" y="26895"/>
                    <a:pt x="3677" y="26903"/>
                    <a:pt x="3669" y="26903"/>
                  </a:cubicBezTo>
                  <a:cubicBezTo>
                    <a:pt x="3639" y="26903"/>
                    <a:pt x="3718" y="26794"/>
                    <a:pt x="3688" y="26794"/>
                  </a:cubicBezTo>
                  <a:cubicBezTo>
                    <a:pt x="3686" y="26794"/>
                    <a:pt x="3684" y="26794"/>
                    <a:pt x="3681" y="26795"/>
                  </a:cubicBezTo>
                  <a:lnTo>
                    <a:pt x="3522" y="27154"/>
                  </a:lnTo>
                  <a:cubicBezTo>
                    <a:pt x="3508" y="27159"/>
                    <a:pt x="3496" y="27161"/>
                    <a:pt x="3486" y="27161"/>
                  </a:cubicBezTo>
                  <a:cubicBezTo>
                    <a:pt x="3381" y="27161"/>
                    <a:pt x="3476" y="26897"/>
                    <a:pt x="3622" y="26716"/>
                  </a:cubicBezTo>
                  <a:lnTo>
                    <a:pt x="3622" y="26716"/>
                  </a:lnTo>
                  <a:cubicBezTo>
                    <a:pt x="3124" y="26795"/>
                    <a:pt x="3522" y="27014"/>
                    <a:pt x="2925" y="27532"/>
                  </a:cubicBezTo>
                  <a:lnTo>
                    <a:pt x="3084" y="27213"/>
                  </a:lnTo>
                  <a:lnTo>
                    <a:pt x="3084" y="27213"/>
                  </a:lnTo>
                  <a:cubicBezTo>
                    <a:pt x="2786" y="27273"/>
                    <a:pt x="2706" y="27551"/>
                    <a:pt x="2368" y="27810"/>
                  </a:cubicBezTo>
                  <a:cubicBezTo>
                    <a:pt x="2438" y="27782"/>
                    <a:pt x="2763" y="27558"/>
                    <a:pt x="2895" y="27558"/>
                  </a:cubicBezTo>
                  <a:cubicBezTo>
                    <a:pt x="2940" y="27558"/>
                    <a:pt x="2963" y="27584"/>
                    <a:pt x="2945" y="27653"/>
                  </a:cubicBezTo>
                  <a:lnTo>
                    <a:pt x="2945" y="27653"/>
                  </a:lnTo>
                  <a:cubicBezTo>
                    <a:pt x="2980" y="27544"/>
                    <a:pt x="3024" y="27389"/>
                    <a:pt x="3124" y="27372"/>
                  </a:cubicBezTo>
                  <a:lnTo>
                    <a:pt x="3124" y="27372"/>
                  </a:lnTo>
                  <a:cubicBezTo>
                    <a:pt x="3164" y="27551"/>
                    <a:pt x="3064" y="27591"/>
                    <a:pt x="2925" y="27711"/>
                  </a:cubicBezTo>
                  <a:cubicBezTo>
                    <a:pt x="2846" y="27790"/>
                    <a:pt x="2746" y="27910"/>
                    <a:pt x="2686" y="28128"/>
                  </a:cubicBezTo>
                  <a:cubicBezTo>
                    <a:pt x="2672" y="28121"/>
                    <a:pt x="2658" y="28118"/>
                    <a:pt x="2644" y="28118"/>
                  </a:cubicBezTo>
                  <a:cubicBezTo>
                    <a:pt x="2547" y="28118"/>
                    <a:pt x="2470" y="28294"/>
                    <a:pt x="2348" y="28487"/>
                  </a:cubicBezTo>
                  <a:lnTo>
                    <a:pt x="2209" y="28387"/>
                  </a:lnTo>
                  <a:cubicBezTo>
                    <a:pt x="2090" y="28646"/>
                    <a:pt x="2169" y="28686"/>
                    <a:pt x="2149" y="28865"/>
                  </a:cubicBezTo>
                  <a:cubicBezTo>
                    <a:pt x="1977" y="29089"/>
                    <a:pt x="1849" y="29104"/>
                    <a:pt x="1728" y="29104"/>
                  </a:cubicBezTo>
                  <a:cubicBezTo>
                    <a:pt x="1709" y="29104"/>
                    <a:pt x="1690" y="29103"/>
                    <a:pt x="1672" y="29103"/>
                  </a:cubicBezTo>
                  <a:cubicBezTo>
                    <a:pt x="1581" y="29230"/>
                    <a:pt x="1580" y="29263"/>
                    <a:pt x="1614" y="29263"/>
                  </a:cubicBezTo>
                  <a:cubicBezTo>
                    <a:pt x="1652" y="29263"/>
                    <a:pt x="1733" y="29222"/>
                    <a:pt x="1781" y="29222"/>
                  </a:cubicBezTo>
                  <a:cubicBezTo>
                    <a:pt x="1832" y="29222"/>
                    <a:pt x="1846" y="29269"/>
                    <a:pt x="1731" y="29461"/>
                  </a:cubicBezTo>
                  <a:cubicBezTo>
                    <a:pt x="1433" y="29780"/>
                    <a:pt x="1333" y="30078"/>
                    <a:pt x="1134" y="30556"/>
                  </a:cubicBezTo>
                  <a:cubicBezTo>
                    <a:pt x="1077" y="30613"/>
                    <a:pt x="1046" y="30634"/>
                    <a:pt x="1029" y="30634"/>
                  </a:cubicBezTo>
                  <a:cubicBezTo>
                    <a:pt x="987" y="30634"/>
                    <a:pt x="1034" y="30508"/>
                    <a:pt x="996" y="30508"/>
                  </a:cubicBezTo>
                  <a:cubicBezTo>
                    <a:pt x="991" y="30508"/>
                    <a:pt x="984" y="30511"/>
                    <a:pt x="975" y="30516"/>
                  </a:cubicBezTo>
                  <a:lnTo>
                    <a:pt x="936" y="30814"/>
                  </a:lnTo>
                  <a:cubicBezTo>
                    <a:pt x="920" y="30838"/>
                    <a:pt x="907" y="30846"/>
                    <a:pt x="898" y="30846"/>
                  </a:cubicBezTo>
                  <a:cubicBezTo>
                    <a:pt x="883" y="30846"/>
                    <a:pt x="876" y="30827"/>
                    <a:pt x="876" y="30814"/>
                  </a:cubicBezTo>
                  <a:lnTo>
                    <a:pt x="876" y="30814"/>
                  </a:lnTo>
                  <a:cubicBezTo>
                    <a:pt x="796" y="31033"/>
                    <a:pt x="995" y="30914"/>
                    <a:pt x="836" y="31232"/>
                  </a:cubicBezTo>
                  <a:cubicBezTo>
                    <a:pt x="936" y="31411"/>
                    <a:pt x="219" y="31690"/>
                    <a:pt x="160" y="32187"/>
                  </a:cubicBezTo>
                  <a:lnTo>
                    <a:pt x="140" y="32187"/>
                  </a:lnTo>
                  <a:lnTo>
                    <a:pt x="359" y="32844"/>
                  </a:lnTo>
                  <a:cubicBezTo>
                    <a:pt x="398" y="32884"/>
                    <a:pt x="359" y="32904"/>
                    <a:pt x="339" y="32923"/>
                  </a:cubicBezTo>
                  <a:lnTo>
                    <a:pt x="319" y="32923"/>
                  </a:lnTo>
                  <a:lnTo>
                    <a:pt x="80" y="32147"/>
                  </a:lnTo>
                  <a:cubicBezTo>
                    <a:pt x="60" y="32108"/>
                    <a:pt x="60" y="32068"/>
                    <a:pt x="20" y="32068"/>
                  </a:cubicBezTo>
                  <a:cubicBezTo>
                    <a:pt x="20" y="32088"/>
                    <a:pt x="0" y="32108"/>
                    <a:pt x="20" y="32108"/>
                  </a:cubicBezTo>
                  <a:lnTo>
                    <a:pt x="319" y="32983"/>
                  </a:lnTo>
                  <a:cubicBezTo>
                    <a:pt x="836" y="33043"/>
                    <a:pt x="936" y="33102"/>
                    <a:pt x="1493" y="33102"/>
                  </a:cubicBezTo>
                  <a:lnTo>
                    <a:pt x="1711" y="33222"/>
                  </a:lnTo>
                  <a:lnTo>
                    <a:pt x="1950" y="33023"/>
                  </a:lnTo>
                  <a:lnTo>
                    <a:pt x="1950" y="33023"/>
                  </a:lnTo>
                  <a:cubicBezTo>
                    <a:pt x="1905" y="33057"/>
                    <a:pt x="1873" y="33071"/>
                    <a:pt x="1851" y="33071"/>
                  </a:cubicBezTo>
                  <a:cubicBezTo>
                    <a:pt x="1794" y="33071"/>
                    <a:pt x="1802" y="32978"/>
                    <a:pt x="1831" y="32864"/>
                  </a:cubicBezTo>
                  <a:cubicBezTo>
                    <a:pt x="1871" y="32685"/>
                    <a:pt x="1970" y="32466"/>
                    <a:pt x="2030" y="32287"/>
                  </a:cubicBezTo>
                  <a:cubicBezTo>
                    <a:pt x="2010" y="32287"/>
                    <a:pt x="1990" y="32287"/>
                    <a:pt x="1970" y="32307"/>
                  </a:cubicBezTo>
                  <a:cubicBezTo>
                    <a:pt x="1990" y="32267"/>
                    <a:pt x="2030" y="32227"/>
                    <a:pt x="2050" y="32207"/>
                  </a:cubicBezTo>
                  <a:lnTo>
                    <a:pt x="2050" y="32207"/>
                  </a:lnTo>
                  <a:cubicBezTo>
                    <a:pt x="2030" y="32227"/>
                    <a:pt x="2030" y="32247"/>
                    <a:pt x="2030" y="32287"/>
                  </a:cubicBezTo>
                  <a:cubicBezTo>
                    <a:pt x="2050" y="32267"/>
                    <a:pt x="2070" y="32267"/>
                    <a:pt x="2090" y="32247"/>
                  </a:cubicBezTo>
                  <a:lnTo>
                    <a:pt x="2090" y="32247"/>
                  </a:lnTo>
                  <a:cubicBezTo>
                    <a:pt x="2090" y="32426"/>
                    <a:pt x="2050" y="32645"/>
                    <a:pt x="2149" y="32685"/>
                  </a:cubicBezTo>
                  <a:cubicBezTo>
                    <a:pt x="2169" y="32645"/>
                    <a:pt x="2209" y="32545"/>
                    <a:pt x="2269" y="32466"/>
                  </a:cubicBezTo>
                  <a:lnTo>
                    <a:pt x="2269" y="32466"/>
                  </a:lnTo>
                  <a:cubicBezTo>
                    <a:pt x="2249" y="32525"/>
                    <a:pt x="2249" y="32565"/>
                    <a:pt x="2288" y="32565"/>
                  </a:cubicBezTo>
                  <a:cubicBezTo>
                    <a:pt x="2308" y="32545"/>
                    <a:pt x="2328" y="32446"/>
                    <a:pt x="2348" y="32366"/>
                  </a:cubicBezTo>
                  <a:lnTo>
                    <a:pt x="2567" y="32366"/>
                  </a:lnTo>
                  <a:lnTo>
                    <a:pt x="2527" y="32307"/>
                  </a:lnTo>
                  <a:lnTo>
                    <a:pt x="3064" y="31809"/>
                  </a:lnTo>
                  <a:cubicBezTo>
                    <a:pt x="3224" y="31272"/>
                    <a:pt x="3283" y="30755"/>
                    <a:pt x="3721" y="30058"/>
                  </a:cubicBezTo>
                  <a:lnTo>
                    <a:pt x="3721" y="30058"/>
                  </a:lnTo>
                  <a:cubicBezTo>
                    <a:pt x="3701" y="30297"/>
                    <a:pt x="3880" y="30237"/>
                    <a:pt x="4000" y="30337"/>
                  </a:cubicBezTo>
                  <a:cubicBezTo>
                    <a:pt x="3727" y="30415"/>
                    <a:pt x="3664" y="30874"/>
                    <a:pt x="3400" y="31173"/>
                  </a:cubicBezTo>
                  <a:lnTo>
                    <a:pt x="3400" y="31173"/>
                  </a:lnTo>
                  <a:cubicBezTo>
                    <a:pt x="3450" y="31120"/>
                    <a:pt x="3485" y="31101"/>
                    <a:pt x="3509" y="31101"/>
                  </a:cubicBezTo>
                  <a:cubicBezTo>
                    <a:pt x="3545" y="31101"/>
                    <a:pt x="3553" y="31147"/>
                    <a:pt x="3542" y="31192"/>
                  </a:cubicBezTo>
                  <a:lnTo>
                    <a:pt x="3880" y="30496"/>
                  </a:lnTo>
                  <a:cubicBezTo>
                    <a:pt x="3899" y="30511"/>
                    <a:pt x="3917" y="30518"/>
                    <a:pt x="3935" y="30518"/>
                  </a:cubicBezTo>
                  <a:cubicBezTo>
                    <a:pt x="4013" y="30518"/>
                    <a:pt x="4093" y="30394"/>
                    <a:pt x="4238" y="30297"/>
                  </a:cubicBezTo>
                  <a:cubicBezTo>
                    <a:pt x="3920" y="30257"/>
                    <a:pt x="4437" y="29740"/>
                    <a:pt x="4557" y="29461"/>
                  </a:cubicBezTo>
                  <a:lnTo>
                    <a:pt x="4557" y="29461"/>
                  </a:lnTo>
                  <a:cubicBezTo>
                    <a:pt x="4636" y="29501"/>
                    <a:pt x="4676" y="29601"/>
                    <a:pt x="4417" y="29899"/>
                  </a:cubicBezTo>
                  <a:cubicBezTo>
                    <a:pt x="4835" y="29680"/>
                    <a:pt x="4497" y="29282"/>
                    <a:pt x="4875" y="29064"/>
                  </a:cubicBezTo>
                  <a:lnTo>
                    <a:pt x="4875" y="29064"/>
                  </a:lnTo>
                  <a:cubicBezTo>
                    <a:pt x="4835" y="29123"/>
                    <a:pt x="4795" y="29163"/>
                    <a:pt x="4795" y="29223"/>
                  </a:cubicBezTo>
                  <a:cubicBezTo>
                    <a:pt x="4863" y="29037"/>
                    <a:pt x="5132" y="28735"/>
                    <a:pt x="5211" y="28735"/>
                  </a:cubicBezTo>
                  <a:cubicBezTo>
                    <a:pt x="5225" y="28735"/>
                    <a:pt x="5233" y="28744"/>
                    <a:pt x="5233" y="28765"/>
                  </a:cubicBezTo>
                  <a:lnTo>
                    <a:pt x="5173" y="28845"/>
                  </a:lnTo>
                  <a:cubicBezTo>
                    <a:pt x="5571" y="28387"/>
                    <a:pt x="6308" y="27372"/>
                    <a:pt x="6188" y="27173"/>
                  </a:cubicBezTo>
                  <a:lnTo>
                    <a:pt x="6188" y="27173"/>
                  </a:lnTo>
                  <a:cubicBezTo>
                    <a:pt x="6208" y="27193"/>
                    <a:pt x="6347" y="27392"/>
                    <a:pt x="6367" y="27452"/>
                  </a:cubicBezTo>
                  <a:lnTo>
                    <a:pt x="6407" y="26537"/>
                  </a:lnTo>
                  <a:cubicBezTo>
                    <a:pt x="6487" y="26457"/>
                    <a:pt x="6546" y="26358"/>
                    <a:pt x="6626" y="26278"/>
                  </a:cubicBezTo>
                  <a:cubicBezTo>
                    <a:pt x="6825" y="26378"/>
                    <a:pt x="7044" y="26457"/>
                    <a:pt x="6885" y="26795"/>
                  </a:cubicBezTo>
                  <a:cubicBezTo>
                    <a:pt x="7004" y="26696"/>
                    <a:pt x="7143" y="26577"/>
                    <a:pt x="7282" y="26278"/>
                  </a:cubicBezTo>
                  <a:lnTo>
                    <a:pt x="7282" y="26278"/>
                  </a:lnTo>
                  <a:cubicBezTo>
                    <a:pt x="7251" y="26297"/>
                    <a:pt x="7200" y="26306"/>
                    <a:pt x="7149" y="26306"/>
                  </a:cubicBezTo>
                  <a:cubicBezTo>
                    <a:pt x="7039" y="26306"/>
                    <a:pt x="6924" y="26266"/>
                    <a:pt x="6964" y="26198"/>
                  </a:cubicBezTo>
                  <a:cubicBezTo>
                    <a:pt x="7355" y="26042"/>
                    <a:pt x="7228" y="26059"/>
                    <a:pt x="7619" y="25814"/>
                  </a:cubicBezTo>
                  <a:lnTo>
                    <a:pt x="7619" y="25814"/>
                  </a:lnTo>
                  <a:cubicBezTo>
                    <a:pt x="7610" y="25818"/>
                    <a:pt x="7602" y="25819"/>
                    <a:pt x="7594" y="25819"/>
                  </a:cubicBezTo>
                  <a:cubicBezTo>
                    <a:pt x="7490" y="25819"/>
                    <a:pt x="7403" y="25558"/>
                    <a:pt x="7541" y="25403"/>
                  </a:cubicBezTo>
                  <a:lnTo>
                    <a:pt x="7541" y="25403"/>
                  </a:lnTo>
                  <a:cubicBezTo>
                    <a:pt x="7561" y="25461"/>
                    <a:pt x="7771" y="25577"/>
                    <a:pt x="7761" y="25656"/>
                  </a:cubicBezTo>
                  <a:lnTo>
                    <a:pt x="7761" y="25656"/>
                  </a:lnTo>
                  <a:lnTo>
                    <a:pt x="7875" y="25048"/>
                  </a:lnTo>
                  <a:lnTo>
                    <a:pt x="7875" y="25048"/>
                  </a:lnTo>
                  <a:cubicBezTo>
                    <a:pt x="7868" y="25130"/>
                    <a:pt x="7960" y="25171"/>
                    <a:pt x="8067" y="25171"/>
                  </a:cubicBezTo>
                  <a:cubicBezTo>
                    <a:pt x="8117" y="25171"/>
                    <a:pt x="8170" y="25162"/>
                    <a:pt x="8218" y="25144"/>
                  </a:cubicBezTo>
                  <a:lnTo>
                    <a:pt x="8218" y="25144"/>
                  </a:lnTo>
                  <a:cubicBezTo>
                    <a:pt x="8216" y="25144"/>
                    <a:pt x="8214" y="25145"/>
                    <a:pt x="8213" y="25145"/>
                  </a:cubicBezTo>
                  <a:cubicBezTo>
                    <a:pt x="8156" y="25145"/>
                    <a:pt x="8537" y="24743"/>
                    <a:pt x="8596" y="24607"/>
                  </a:cubicBezTo>
                  <a:lnTo>
                    <a:pt x="8596" y="24607"/>
                  </a:lnTo>
                  <a:lnTo>
                    <a:pt x="8397" y="24766"/>
                  </a:lnTo>
                  <a:cubicBezTo>
                    <a:pt x="8834" y="24269"/>
                    <a:pt x="8476" y="23990"/>
                    <a:pt x="8874" y="23493"/>
                  </a:cubicBezTo>
                  <a:cubicBezTo>
                    <a:pt x="8874" y="23564"/>
                    <a:pt x="8965" y="23726"/>
                    <a:pt x="9105" y="23726"/>
                  </a:cubicBezTo>
                  <a:cubicBezTo>
                    <a:pt x="9160" y="23726"/>
                    <a:pt x="9224" y="23700"/>
                    <a:pt x="9292" y="23632"/>
                  </a:cubicBezTo>
                  <a:cubicBezTo>
                    <a:pt x="9272" y="23532"/>
                    <a:pt x="9232" y="23254"/>
                    <a:pt x="9232" y="22936"/>
                  </a:cubicBezTo>
                  <a:cubicBezTo>
                    <a:pt x="9391" y="22756"/>
                    <a:pt x="9551" y="22557"/>
                    <a:pt x="9690" y="22359"/>
                  </a:cubicBezTo>
                  <a:lnTo>
                    <a:pt x="9690" y="22359"/>
                  </a:lnTo>
                  <a:cubicBezTo>
                    <a:pt x="9650" y="22737"/>
                    <a:pt x="9590" y="23134"/>
                    <a:pt x="9531" y="23393"/>
                  </a:cubicBezTo>
                  <a:cubicBezTo>
                    <a:pt x="9730" y="23254"/>
                    <a:pt x="9650" y="23413"/>
                    <a:pt x="9869" y="23115"/>
                  </a:cubicBezTo>
                  <a:cubicBezTo>
                    <a:pt x="9881" y="23109"/>
                    <a:pt x="9892" y="23107"/>
                    <a:pt x="9900" y="23107"/>
                  </a:cubicBezTo>
                  <a:cubicBezTo>
                    <a:pt x="9980" y="23107"/>
                    <a:pt x="9844" y="23360"/>
                    <a:pt x="9789" y="23433"/>
                  </a:cubicBezTo>
                  <a:lnTo>
                    <a:pt x="10346" y="22796"/>
                  </a:lnTo>
                  <a:cubicBezTo>
                    <a:pt x="10187" y="22717"/>
                    <a:pt x="10625" y="22160"/>
                    <a:pt x="10486" y="22100"/>
                  </a:cubicBezTo>
                  <a:lnTo>
                    <a:pt x="10486" y="22100"/>
                  </a:lnTo>
                  <a:lnTo>
                    <a:pt x="10048" y="22955"/>
                  </a:lnTo>
                  <a:cubicBezTo>
                    <a:pt x="9889" y="22876"/>
                    <a:pt x="9988" y="22219"/>
                    <a:pt x="10386" y="21762"/>
                  </a:cubicBezTo>
                  <a:cubicBezTo>
                    <a:pt x="10402" y="21754"/>
                    <a:pt x="10417" y="21750"/>
                    <a:pt x="10430" y="21750"/>
                  </a:cubicBezTo>
                  <a:cubicBezTo>
                    <a:pt x="10550" y="21750"/>
                    <a:pt x="10571" y="22042"/>
                    <a:pt x="10625" y="22060"/>
                  </a:cubicBezTo>
                  <a:cubicBezTo>
                    <a:pt x="10625" y="21961"/>
                    <a:pt x="10884" y="21543"/>
                    <a:pt x="10963" y="21523"/>
                  </a:cubicBezTo>
                  <a:lnTo>
                    <a:pt x="10963" y="21523"/>
                  </a:lnTo>
                  <a:lnTo>
                    <a:pt x="10864" y="21782"/>
                  </a:lnTo>
                  <a:cubicBezTo>
                    <a:pt x="11142" y="21563"/>
                    <a:pt x="11043" y="21205"/>
                    <a:pt x="11421" y="21006"/>
                  </a:cubicBezTo>
                  <a:cubicBezTo>
                    <a:pt x="11520" y="20886"/>
                    <a:pt x="11859" y="20807"/>
                    <a:pt x="11799" y="20727"/>
                  </a:cubicBezTo>
                  <a:lnTo>
                    <a:pt x="11799" y="20727"/>
                  </a:lnTo>
                  <a:cubicBezTo>
                    <a:pt x="11775" y="20732"/>
                    <a:pt x="11750" y="20735"/>
                    <a:pt x="11724" y="20735"/>
                  </a:cubicBezTo>
                  <a:cubicBezTo>
                    <a:pt x="11552" y="20735"/>
                    <a:pt x="11335" y="20629"/>
                    <a:pt x="11162" y="20508"/>
                  </a:cubicBezTo>
                  <a:cubicBezTo>
                    <a:pt x="11262" y="20369"/>
                    <a:pt x="11361" y="20250"/>
                    <a:pt x="11461" y="20130"/>
                  </a:cubicBezTo>
                  <a:lnTo>
                    <a:pt x="11520" y="20190"/>
                  </a:lnTo>
                  <a:lnTo>
                    <a:pt x="11560" y="20110"/>
                  </a:lnTo>
                  <a:lnTo>
                    <a:pt x="11520" y="20070"/>
                  </a:lnTo>
                  <a:cubicBezTo>
                    <a:pt x="11620" y="19951"/>
                    <a:pt x="11719" y="19812"/>
                    <a:pt x="11819" y="19692"/>
                  </a:cubicBezTo>
                  <a:cubicBezTo>
                    <a:pt x="11950" y="19730"/>
                    <a:pt x="11852" y="20136"/>
                    <a:pt x="12005" y="20136"/>
                  </a:cubicBezTo>
                  <a:cubicBezTo>
                    <a:pt x="12015" y="20136"/>
                    <a:pt x="12025" y="20134"/>
                    <a:pt x="12038" y="20130"/>
                  </a:cubicBezTo>
                  <a:cubicBezTo>
                    <a:pt x="12018" y="20090"/>
                    <a:pt x="12038" y="19951"/>
                    <a:pt x="12058" y="19891"/>
                  </a:cubicBezTo>
                  <a:cubicBezTo>
                    <a:pt x="12079" y="19879"/>
                    <a:pt x="12096" y="19874"/>
                    <a:pt x="12110" y="19874"/>
                  </a:cubicBezTo>
                  <a:cubicBezTo>
                    <a:pt x="12150" y="19874"/>
                    <a:pt x="12164" y="19911"/>
                    <a:pt x="12193" y="19911"/>
                  </a:cubicBezTo>
                  <a:cubicBezTo>
                    <a:pt x="12219" y="19911"/>
                    <a:pt x="12257" y="19882"/>
                    <a:pt x="12336" y="19772"/>
                  </a:cubicBezTo>
                  <a:cubicBezTo>
                    <a:pt x="12249" y="19657"/>
                    <a:pt x="12509" y="19447"/>
                    <a:pt x="12482" y="19447"/>
                  </a:cubicBezTo>
                  <a:cubicBezTo>
                    <a:pt x="12473" y="19447"/>
                    <a:pt x="12422" y="19477"/>
                    <a:pt x="12296" y="19553"/>
                  </a:cubicBezTo>
                  <a:cubicBezTo>
                    <a:pt x="12455" y="19295"/>
                    <a:pt x="12535" y="19334"/>
                    <a:pt x="12754" y="19036"/>
                  </a:cubicBezTo>
                  <a:lnTo>
                    <a:pt x="12754" y="19036"/>
                  </a:lnTo>
                  <a:cubicBezTo>
                    <a:pt x="12750" y="19037"/>
                    <a:pt x="12746" y="19037"/>
                    <a:pt x="12743" y="19037"/>
                  </a:cubicBezTo>
                  <a:cubicBezTo>
                    <a:pt x="12654" y="19037"/>
                    <a:pt x="12656" y="18808"/>
                    <a:pt x="12694" y="18578"/>
                  </a:cubicBezTo>
                  <a:cubicBezTo>
                    <a:pt x="12774" y="18479"/>
                    <a:pt x="12873" y="18379"/>
                    <a:pt x="12953" y="18280"/>
                  </a:cubicBezTo>
                  <a:cubicBezTo>
                    <a:pt x="12953" y="18280"/>
                    <a:pt x="12973" y="18260"/>
                    <a:pt x="12973" y="18260"/>
                  </a:cubicBezTo>
                  <a:cubicBezTo>
                    <a:pt x="13391" y="17782"/>
                    <a:pt x="13669" y="17564"/>
                    <a:pt x="14047" y="17086"/>
                  </a:cubicBezTo>
                  <a:cubicBezTo>
                    <a:pt x="14105" y="17072"/>
                    <a:pt x="14235" y="16974"/>
                    <a:pt x="14296" y="16974"/>
                  </a:cubicBezTo>
                  <a:cubicBezTo>
                    <a:pt x="14319" y="16974"/>
                    <a:pt x="14331" y="16988"/>
                    <a:pt x="14326" y="17026"/>
                  </a:cubicBezTo>
                  <a:cubicBezTo>
                    <a:pt x="14346" y="16947"/>
                    <a:pt x="14346" y="16847"/>
                    <a:pt x="14465" y="16688"/>
                  </a:cubicBezTo>
                  <a:cubicBezTo>
                    <a:pt x="14516" y="16661"/>
                    <a:pt x="14546" y="16650"/>
                    <a:pt x="14561" y="16650"/>
                  </a:cubicBezTo>
                  <a:cubicBezTo>
                    <a:pt x="14641" y="16650"/>
                    <a:pt x="14348" y="16940"/>
                    <a:pt x="14480" y="16940"/>
                  </a:cubicBezTo>
                  <a:cubicBezTo>
                    <a:pt x="14495" y="16940"/>
                    <a:pt x="14516" y="16936"/>
                    <a:pt x="14545" y="16927"/>
                  </a:cubicBezTo>
                  <a:cubicBezTo>
                    <a:pt x="14485" y="16847"/>
                    <a:pt x="14724" y="16469"/>
                    <a:pt x="14843" y="16230"/>
                  </a:cubicBezTo>
                  <a:cubicBezTo>
                    <a:pt x="14836" y="16229"/>
                    <a:pt x="14829" y="16228"/>
                    <a:pt x="14822" y="16228"/>
                  </a:cubicBezTo>
                  <a:cubicBezTo>
                    <a:pt x="14647" y="16228"/>
                    <a:pt x="14441" y="16697"/>
                    <a:pt x="14326" y="16927"/>
                  </a:cubicBezTo>
                  <a:cubicBezTo>
                    <a:pt x="14266" y="16887"/>
                    <a:pt x="14246" y="16788"/>
                    <a:pt x="14246" y="16668"/>
                  </a:cubicBezTo>
                  <a:cubicBezTo>
                    <a:pt x="14644" y="16171"/>
                    <a:pt x="15042" y="15673"/>
                    <a:pt x="15440" y="15176"/>
                  </a:cubicBezTo>
                  <a:cubicBezTo>
                    <a:pt x="15758" y="14897"/>
                    <a:pt x="16415" y="13982"/>
                    <a:pt x="16912" y="13564"/>
                  </a:cubicBezTo>
                  <a:cubicBezTo>
                    <a:pt x="16952" y="13465"/>
                    <a:pt x="17012" y="13346"/>
                    <a:pt x="16992" y="13286"/>
                  </a:cubicBezTo>
                  <a:cubicBezTo>
                    <a:pt x="17390" y="12808"/>
                    <a:pt x="17768" y="12351"/>
                    <a:pt x="18166" y="11873"/>
                  </a:cubicBezTo>
                  <a:cubicBezTo>
                    <a:pt x="18305" y="11714"/>
                    <a:pt x="18444" y="11555"/>
                    <a:pt x="18564" y="11396"/>
                  </a:cubicBezTo>
                  <a:cubicBezTo>
                    <a:pt x="18584" y="11416"/>
                    <a:pt x="18584" y="11436"/>
                    <a:pt x="18623" y="11436"/>
                  </a:cubicBezTo>
                  <a:lnTo>
                    <a:pt x="18782" y="11137"/>
                  </a:lnTo>
                  <a:cubicBezTo>
                    <a:pt x="18782" y="11137"/>
                    <a:pt x="18782" y="11137"/>
                    <a:pt x="18802" y="11117"/>
                  </a:cubicBezTo>
                  <a:lnTo>
                    <a:pt x="18802" y="11117"/>
                  </a:lnTo>
                  <a:cubicBezTo>
                    <a:pt x="18818" y="11148"/>
                    <a:pt x="18797" y="11215"/>
                    <a:pt x="18825" y="11215"/>
                  </a:cubicBezTo>
                  <a:cubicBezTo>
                    <a:pt x="18833" y="11215"/>
                    <a:pt x="18844" y="11210"/>
                    <a:pt x="18862" y="11197"/>
                  </a:cubicBezTo>
                  <a:cubicBezTo>
                    <a:pt x="18842" y="11177"/>
                    <a:pt x="18842" y="11117"/>
                    <a:pt x="18862" y="11038"/>
                  </a:cubicBezTo>
                  <a:cubicBezTo>
                    <a:pt x="18981" y="10918"/>
                    <a:pt x="19081" y="10779"/>
                    <a:pt x="19180" y="10660"/>
                  </a:cubicBezTo>
                  <a:cubicBezTo>
                    <a:pt x="19200" y="10640"/>
                    <a:pt x="19220" y="10640"/>
                    <a:pt x="19220" y="10640"/>
                  </a:cubicBezTo>
                  <a:cubicBezTo>
                    <a:pt x="19240" y="10620"/>
                    <a:pt x="19240" y="10600"/>
                    <a:pt x="19240" y="10600"/>
                  </a:cubicBezTo>
                  <a:cubicBezTo>
                    <a:pt x="19320" y="10500"/>
                    <a:pt x="19419" y="10381"/>
                    <a:pt x="19499" y="10282"/>
                  </a:cubicBezTo>
                  <a:cubicBezTo>
                    <a:pt x="19519" y="10282"/>
                    <a:pt x="19539" y="10262"/>
                    <a:pt x="19558" y="10242"/>
                  </a:cubicBezTo>
                  <a:cubicBezTo>
                    <a:pt x="19578" y="10202"/>
                    <a:pt x="19618" y="10182"/>
                    <a:pt x="19638" y="10142"/>
                  </a:cubicBezTo>
                  <a:cubicBezTo>
                    <a:pt x="22324" y="6959"/>
                    <a:pt x="24731" y="4293"/>
                    <a:pt x="26323" y="2840"/>
                  </a:cubicBezTo>
                  <a:cubicBezTo>
                    <a:pt x="26338" y="2846"/>
                    <a:pt x="26350" y="2849"/>
                    <a:pt x="26360" y="2849"/>
                  </a:cubicBezTo>
                  <a:cubicBezTo>
                    <a:pt x="26417" y="2849"/>
                    <a:pt x="26420" y="2778"/>
                    <a:pt x="26407" y="2778"/>
                  </a:cubicBezTo>
                  <a:cubicBezTo>
                    <a:pt x="26406" y="2778"/>
                    <a:pt x="26404" y="2779"/>
                    <a:pt x="26403" y="2781"/>
                  </a:cubicBezTo>
                  <a:cubicBezTo>
                    <a:pt x="26562" y="2621"/>
                    <a:pt x="26741" y="2482"/>
                    <a:pt x="26880" y="2363"/>
                  </a:cubicBezTo>
                  <a:lnTo>
                    <a:pt x="26761" y="2243"/>
                  </a:lnTo>
                  <a:cubicBezTo>
                    <a:pt x="26761" y="2243"/>
                    <a:pt x="26482" y="2064"/>
                    <a:pt x="26144" y="1786"/>
                  </a:cubicBezTo>
                  <a:cubicBezTo>
                    <a:pt x="26124" y="1607"/>
                    <a:pt x="26084" y="1428"/>
                    <a:pt x="26184" y="1368"/>
                  </a:cubicBezTo>
                  <a:cubicBezTo>
                    <a:pt x="26045" y="1328"/>
                    <a:pt x="25925" y="1209"/>
                    <a:pt x="25786" y="950"/>
                  </a:cubicBezTo>
                  <a:cubicBezTo>
                    <a:pt x="25667" y="711"/>
                    <a:pt x="25527" y="333"/>
                    <a:pt x="25368" y="15"/>
                  </a:cubicBezTo>
                  <a:cubicBezTo>
                    <a:pt x="25348" y="5"/>
                    <a:pt x="25333" y="0"/>
                    <a:pt x="253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5" name="Google Shape;2665;p29"/>
            <p:cNvSpPr/>
            <p:nvPr/>
          </p:nvSpPr>
          <p:spPr>
            <a:xfrm>
              <a:off x="600600" y="540000"/>
              <a:ext cx="1034250" cy="1287995"/>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6" name="Google Shape;2666;p29"/>
            <p:cNvSpPr/>
            <p:nvPr/>
          </p:nvSpPr>
          <p:spPr>
            <a:xfrm>
              <a:off x="946406" y="780744"/>
              <a:ext cx="919732" cy="1073381"/>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67" name="Google Shape;2667;p29"/>
          <p:cNvGrpSpPr/>
          <p:nvPr/>
        </p:nvGrpSpPr>
        <p:grpSpPr>
          <a:xfrm>
            <a:off x="600600" y="519300"/>
            <a:ext cx="7942800" cy="494700"/>
            <a:chOff x="600600" y="519300"/>
            <a:chExt cx="7942800" cy="494700"/>
          </a:xfrm>
        </p:grpSpPr>
        <p:sp>
          <p:nvSpPr>
            <p:cNvPr id="2668" name="Google Shape;2668;p29"/>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69" name="Google Shape;2669;p29"/>
            <p:cNvGrpSpPr/>
            <p:nvPr/>
          </p:nvGrpSpPr>
          <p:grpSpPr>
            <a:xfrm>
              <a:off x="7542569" y="681111"/>
              <a:ext cx="789243" cy="171052"/>
              <a:chOff x="733775" y="310686"/>
              <a:chExt cx="789243" cy="171052"/>
            </a:xfrm>
          </p:grpSpPr>
          <p:sp>
            <p:nvSpPr>
              <p:cNvPr id="2670" name="Google Shape;2670;p29"/>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2671" name="Google Shape;2671;p29"/>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2672" name="Google Shape;2672;p29"/>
              <p:cNvGrpSpPr/>
              <p:nvPr/>
            </p:nvGrpSpPr>
            <p:grpSpPr>
              <a:xfrm>
                <a:off x="1015525" y="313175"/>
                <a:ext cx="184510" cy="164017"/>
                <a:chOff x="7228702" y="774508"/>
                <a:chExt cx="285046" cy="253347"/>
              </a:xfrm>
            </p:grpSpPr>
            <p:grpSp>
              <p:nvGrpSpPr>
                <p:cNvPr id="2673" name="Google Shape;2673;p29"/>
                <p:cNvGrpSpPr/>
                <p:nvPr/>
              </p:nvGrpSpPr>
              <p:grpSpPr>
                <a:xfrm>
                  <a:off x="7313001" y="774508"/>
                  <a:ext cx="200747" cy="228523"/>
                  <a:chOff x="7313001" y="774508"/>
                  <a:chExt cx="200747" cy="228523"/>
                </a:xfrm>
              </p:grpSpPr>
              <p:sp>
                <p:nvSpPr>
                  <p:cNvPr id="2674" name="Google Shape;2674;p29"/>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675" name="Google Shape;2675;p29"/>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76" name="Google Shape;2676;p29"/>
                <p:cNvGrpSpPr/>
                <p:nvPr/>
              </p:nvGrpSpPr>
              <p:grpSpPr>
                <a:xfrm>
                  <a:off x="7228702" y="809455"/>
                  <a:ext cx="200757" cy="218400"/>
                  <a:chOff x="7269477" y="781280"/>
                  <a:chExt cx="200757" cy="218400"/>
                </a:xfrm>
              </p:grpSpPr>
              <p:sp>
                <p:nvSpPr>
                  <p:cNvPr id="2677" name="Google Shape;2677;p29"/>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678" name="Google Shape;2678;p29"/>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2679" name="Google Shape;2679;p29"/>
            <p:cNvGrpSpPr/>
            <p:nvPr/>
          </p:nvGrpSpPr>
          <p:grpSpPr>
            <a:xfrm>
              <a:off x="812189" y="664537"/>
              <a:ext cx="800559" cy="204209"/>
              <a:chOff x="747420" y="664537"/>
              <a:chExt cx="800559" cy="204209"/>
            </a:xfrm>
          </p:grpSpPr>
          <p:grpSp>
            <p:nvGrpSpPr>
              <p:cNvPr id="2680" name="Google Shape;2680;p29"/>
              <p:cNvGrpSpPr/>
              <p:nvPr/>
            </p:nvGrpSpPr>
            <p:grpSpPr>
              <a:xfrm>
                <a:off x="1339984" y="664537"/>
                <a:ext cx="207995" cy="204209"/>
                <a:chOff x="1541700" y="658850"/>
                <a:chExt cx="253838" cy="249218"/>
              </a:xfrm>
            </p:grpSpPr>
            <p:sp>
              <p:nvSpPr>
                <p:cNvPr id="2681" name="Google Shape;2681;p29"/>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29"/>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83" name="Google Shape;2683;p29"/>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2684" name="Google Shape;2684;p29"/>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2685" name="Google Shape;2685;p29"/>
          <p:cNvSpPr/>
          <p:nvPr/>
        </p:nvSpPr>
        <p:spPr>
          <a:xfrm>
            <a:off x="7499500" y="4196474"/>
            <a:ext cx="540148" cy="434668"/>
          </a:xfrm>
          <a:custGeom>
            <a:avLst/>
            <a:gdLst/>
            <a:ahLst/>
            <a:cxnLst/>
            <a:rect l="l" t="t" r="r" b="b"/>
            <a:pathLst>
              <a:path w="23956" h="19280" extrusionOk="0">
                <a:moveTo>
                  <a:pt x="14843" y="0"/>
                </a:moveTo>
                <a:lnTo>
                  <a:pt x="10546" y="7402"/>
                </a:lnTo>
                <a:lnTo>
                  <a:pt x="4119" y="995"/>
                </a:lnTo>
                <a:lnTo>
                  <a:pt x="8795" y="7402"/>
                </a:lnTo>
                <a:lnTo>
                  <a:pt x="1" y="7163"/>
                </a:lnTo>
                <a:lnTo>
                  <a:pt x="7999" y="9551"/>
                </a:lnTo>
                <a:lnTo>
                  <a:pt x="637" y="14942"/>
                </a:lnTo>
                <a:lnTo>
                  <a:pt x="8854" y="12356"/>
                </a:lnTo>
                <a:lnTo>
                  <a:pt x="8854" y="12356"/>
                </a:lnTo>
                <a:cubicBezTo>
                  <a:pt x="8854" y="12356"/>
                  <a:pt x="8158" y="19240"/>
                  <a:pt x="8417" y="19280"/>
                </a:cubicBezTo>
                <a:cubicBezTo>
                  <a:pt x="8417" y="19280"/>
                  <a:pt x="8418" y="19280"/>
                  <a:pt x="8418" y="19280"/>
                </a:cubicBezTo>
                <a:cubicBezTo>
                  <a:pt x="8702" y="19280"/>
                  <a:pt x="11063" y="12436"/>
                  <a:pt x="11063" y="12436"/>
                </a:cubicBezTo>
                <a:lnTo>
                  <a:pt x="19220" y="17867"/>
                </a:lnTo>
                <a:lnTo>
                  <a:pt x="19220" y="17867"/>
                </a:lnTo>
                <a:lnTo>
                  <a:pt x="13252" y="10824"/>
                </a:lnTo>
                <a:lnTo>
                  <a:pt x="23956" y="10864"/>
                </a:lnTo>
                <a:lnTo>
                  <a:pt x="13351" y="8337"/>
                </a:lnTo>
                <a:lnTo>
                  <a:pt x="14843"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6" name="Google Shape;2686;p29"/>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445025"/>
            <a:ext cx="7704000" cy="572700"/>
          </a:xfrm>
          <a:prstGeom prst="rect">
            <a:avLst/>
          </a:prstGeom>
          <a:noFill/>
          <a:ln>
            <a:noFill/>
          </a:ln>
        </p:spPr>
        <p:txBody>
          <a:bodyPr spcFirstLastPara="1" wrap="square" lIns="0" tIns="0" rIns="0" bIns="0" anchor="ctr" anchorCtr="0">
            <a:noAutofit/>
          </a:bodyPr>
          <a:lstStyle>
            <a:lvl1pPr lvl="0" algn="ctr">
              <a:spcBef>
                <a:spcPts val="0"/>
              </a:spcBef>
              <a:spcAft>
                <a:spcPts val="0"/>
              </a:spcAft>
              <a:buClr>
                <a:schemeClr val="dk1"/>
              </a:buClr>
              <a:buSzPts val="3000"/>
              <a:buFont typeface="Gaegu"/>
              <a:buNone/>
              <a:defRPr sz="3000" b="1">
                <a:solidFill>
                  <a:schemeClr val="dk1"/>
                </a:solidFill>
                <a:latin typeface="Gaegu"/>
                <a:ea typeface="Gaegu"/>
                <a:cs typeface="Gaegu"/>
                <a:sym typeface="Gaegu"/>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720000" y="1152475"/>
            <a:ext cx="7704000" cy="3450900"/>
          </a:xfrm>
          <a:prstGeom prst="rect">
            <a:avLst/>
          </a:prstGeom>
          <a:noFill/>
          <a:ln>
            <a:noFill/>
          </a:ln>
        </p:spPr>
        <p:txBody>
          <a:bodyPr spcFirstLastPara="1" wrap="square" lIns="0" tIns="0" rIns="0" bIns="0" anchor="ctr" anchorCtr="0">
            <a:noAutofit/>
          </a:bodyPr>
          <a:lstStyle>
            <a:lvl1pPr marL="457200" lvl="0" indent="-330200">
              <a:lnSpc>
                <a:spcPct val="115000"/>
              </a:lnSpc>
              <a:spcBef>
                <a:spcPts val="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1pPr>
            <a:lvl2pPr marL="914400" lvl="1"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2pPr>
            <a:lvl3pPr marL="1371600" lvl="2"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3pPr>
            <a:lvl4pPr marL="1828800" lvl="3"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4pPr>
            <a:lvl5pPr marL="2286000" lvl="4"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5pPr>
            <a:lvl6pPr marL="2743200" lvl="5"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6pPr>
            <a:lvl7pPr marL="3200400" lvl="6"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7pPr>
            <a:lvl8pPr marL="3657600" lvl="7"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8pPr>
            <a:lvl9pPr marL="4114800" lvl="8" indent="-330200">
              <a:lnSpc>
                <a:spcPct val="115000"/>
              </a:lnSpc>
              <a:spcBef>
                <a:spcPts val="1600"/>
              </a:spcBef>
              <a:spcAft>
                <a:spcPts val="1600"/>
              </a:spcAft>
              <a:buClr>
                <a:schemeClr val="dk2"/>
              </a:buClr>
              <a:buSzPts val="1600"/>
              <a:buFont typeface="Varela Round"/>
              <a:buChar char="■"/>
              <a:defRPr sz="1600">
                <a:solidFill>
                  <a:schemeClr val="dk2"/>
                </a:solidFill>
                <a:latin typeface="Varela Round"/>
                <a:ea typeface="Varela Round"/>
                <a:cs typeface="Varela Round"/>
                <a:sym typeface="Varela Round"/>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4" r:id="rId3"/>
    <p:sldLayoutId id="2147483655" r:id="rId4"/>
    <p:sldLayoutId id="2147483658" r:id="rId5"/>
    <p:sldLayoutId id="2147483660" r:id="rId6"/>
    <p:sldLayoutId id="2147483669" r:id="rId7"/>
    <p:sldLayoutId id="2147483674" r:id="rId8"/>
    <p:sldLayoutId id="2147483675"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98"/>
        <p:cNvGrpSpPr/>
        <p:nvPr/>
      </p:nvGrpSpPr>
      <p:grpSpPr>
        <a:xfrm>
          <a:off x="0" y="0"/>
          <a:ext cx="0" cy="0"/>
          <a:chOff x="0" y="0"/>
          <a:chExt cx="0" cy="0"/>
        </a:xfrm>
      </p:grpSpPr>
      <p:sp>
        <p:nvSpPr>
          <p:cNvPr id="2699" name="Google Shape;2699;p34"/>
          <p:cNvSpPr/>
          <p:nvPr/>
        </p:nvSpPr>
        <p:spPr>
          <a:xfrm rot="3599982">
            <a:off x="6531639" y="-461262"/>
            <a:ext cx="7613" cy="10468"/>
          </a:xfrm>
          <a:custGeom>
            <a:avLst/>
            <a:gdLst/>
            <a:ahLst/>
            <a:cxnLst/>
            <a:rect l="l" t="t" r="r" b="b"/>
            <a:pathLst>
              <a:path w="160" h="220" extrusionOk="0">
                <a:moveTo>
                  <a:pt x="160" y="0"/>
                </a:moveTo>
                <a:lnTo>
                  <a:pt x="160" y="0"/>
                </a:lnTo>
                <a:cubicBezTo>
                  <a:pt x="0" y="219"/>
                  <a:pt x="120" y="160"/>
                  <a:pt x="140" y="219"/>
                </a:cubicBezTo>
                <a:lnTo>
                  <a:pt x="16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34"/>
          <p:cNvSpPr/>
          <p:nvPr/>
        </p:nvSpPr>
        <p:spPr>
          <a:xfrm rot="3599982">
            <a:off x="6759282" y="-286817"/>
            <a:ext cx="1951" cy="999"/>
          </a:xfrm>
          <a:custGeom>
            <a:avLst/>
            <a:gdLst/>
            <a:ahLst/>
            <a:cxnLst/>
            <a:rect l="l" t="t" r="r" b="b"/>
            <a:pathLst>
              <a:path w="41" h="21" extrusionOk="0">
                <a:moveTo>
                  <a:pt x="1" y="1"/>
                </a:moveTo>
                <a:cubicBezTo>
                  <a:pt x="1" y="1"/>
                  <a:pt x="1" y="21"/>
                  <a:pt x="1" y="21"/>
                </a:cubicBezTo>
                <a:cubicBezTo>
                  <a:pt x="41" y="1"/>
                  <a:pt x="41" y="1"/>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34"/>
          <p:cNvSpPr/>
          <p:nvPr/>
        </p:nvSpPr>
        <p:spPr>
          <a:xfrm rot="3599982">
            <a:off x="6992440" y="-378235"/>
            <a:ext cx="3045" cy="4901"/>
          </a:xfrm>
          <a:custGeom>
            <a:avLst/>
            <a:gdLst/>
            <a:ahLst/>
            <a:cxnLst/>
            <a:rect l="l" t="t" r="r" b="b"/>
            <a:pathLst>
              <a:path w="64" h="103" extrusionOk="0">
                <a:moveTo>
                  <a:pt x="60" y="1"/>
                </a:moveTo>
                <a:cubicBezTo>
                  <a:pt x="56" y="1"/>
                  <a:pt x="35" y="45"/>
                  <a:pt x="1" y="103"/>
                </a:cubicBezTo>
                <a:cubicBezTo>
                  <a:pt x="20" y="83"/>
                  <a:pt x="20" y="83"/>
                  <a:pt x="40" y="83"/>
                </a:cubicBezTo>
                <a:cubicBezTo>
                  <a:pt x="57" y="24"/>
                  <a:pt x="63" y="1"/>
                  <a:pt x="6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34"/>
          <p:cNvSpPr/>
          <p:nvPr/>
        </p:nvSpPr>
        <p:spPr>
          <a:xfrm rot="3599982">
            <a:off x="6845545" y="-416022"/>
            <a:ext cx="999" cy="1903"/>
          </a:xfrm>
          <a:custGeom>
            <a:avLst/>
            <a:gdLst/>
            <a:ahLst/>
            <a:cxnLst/>
            <a:rect l="l" t="t" r="r" b="b"/>
            <a:pathLst>
              <a:path w="21" h="40" extrusionOk="0">
                <a:moveTo>
                  <a:pt x="20" y="0"/>
                </a:moveTo>
                <a:lnTo>
                  <a:pt x="20" y="0"/>
                </a:lnTo>
                <a:cubicBezTo>
                  <a:pt x="20" y="20"/>
                  <a:pt x="0" y="40"/>
                  <a:pt x="0" y="40"/>
                </a:cubicBezTo>
                <a:cubicBezTo>
                  <a:pt x="20" y="20"/>
                  <a:pt x="20" y="20"/>
                  <a:pt x="2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34"/>
          <p:cNvSpPr/>
          <p:nvPr/>
        </p:nvSpPr>
        <p:spPr>
          <a:xfrm rot="3599982">
            <a:off x="6531676" y="-450822"/>
            <a:ext cx="999" cy="999"/>
          </a:xfrm>
          <a:custGeom>
            <a:avLst/>
            <a:gdLst/>
            <a:ahLst/>
            <a:cxnLst/>
            <a:rect l="l" t="t" r="r" b="b"/>
            <a:pathLst>
              <a:path w="21" h="21" extrusionOk="0">
                <a:moveTo>
                  <a:pt x="1" y="0"/>
                </a:moveTo>
                <a:lnTo>
                  <a:pt x="1" y="20"/>
                </a:lnTo>
                <a:lnTo>
                  <a:pt x="21" y="20"/>
                </a:lnTo>
                <a:cubicBezTo>
                  <a:pt x="21" y="0"/>
                  <a:pt x="21" y="0"/>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34"/>
          <p:cNvSpPr/>
          <p:nvPr/>
        </p:nvSpPr>
        <p:spPr>
          <a:xfrm rot="3599982">
            <a:off x="6660619" y="-281384"/>
            <a:ext cx="8564" cy="5139"/>
          </a:xfrm>
          <a:custGeom>
            <a:avLst/>
            <a:gdLst/>
            <a:ahLst/>
            <a:cxnLst/>
            <a:rect l="l" t="t" r="r" b="b"/>
            <a:pathLst>
              <a:path w="180" h="108" extrusionOk="0">
                <a:moveTo>
                  <a:pt x="180" y="1"/>
                </a:moveTo>
                <a:lnTo>
                  <a:pt x="180" y="1"/>
                </a:lnTo>
                <a:cubicBezTo>
                  <a:pt x="100" y="60"/>
                  <a:pt x="40" y="80"/>
                  <a:pt x="1" y="100"/>
                </a:cubicBezTo>
                <a:cubicBezTo>
                  <a:pt x="5" y="105"/>
                  <a:pt x="12" y="107"/>
                  <a:pt x="20" y="107"/>
                </a:cubicBezTo>
                <a:cubicBezTo>
                  <a:pt x="49" y="107"/>
                  <a:pt x="103" y="78"/>
                  <a:pt x="18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34"/>
          <p:cNvSpPr/>
          <p:nvPr/>
        </p:nvSpPr>
        <p:spPr>
          <a:xfrm rot="3599982">
            <a:off x="7112092" y="-234514"/>
            <a:ext cx="11419" cy="10468"/>
          </a:xfrm>
          <a:custGeom>
            <a:avLst/>
            <a:gdLst/>
            <a:ahLst/>
            <a:cxnLst/>
            <a:rect l="l" t="t" r="r" b="b"/>
            <a:pathLst>
              <a:path w="240" h="220" extrusionOk="0">
                <a:moveTo>
                  <a:pt x="239" y="0"/>
                </a:moveTo>
                <a:lnTo>
                  <a:pt x="159" y="60"/>
                </a:lnTo>
                <a:lnTo>
                  <a:pt x="0" y="219"/>
                </a:lnTo>
                <a:lnTo>
                  <a:pt x="0" y="219"/>
                </a:lnTo>
                <a:lnTo>
                  <a:pt x="23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6" name="Google Shape;2706;p34"/>
          <p:cNvSpPr/>
          <p:nvPr/>
        </p:nvSpPr>
        <p:spPr>
          <a:xfrm rot="3599982">
            <a:off x="6942150" y="-252139"/>
            <a:ext cx="8564" cy="8564"/>
          </a:xfrm>
          <a:custGeom>
            <a:avLst/>
            <a:gdLst/>
            <a:ahLst/>
            <a:cxnLst/>
            <a:rect l="l" t="t" r="r" b="b"/>
            <a:pathLst>
              <a:path w="180" h="180" extrusionOk="0">
                <a:moveTo>
                  <a:pt x="179" y="1"/>
                </a:moveTo>
                <a:lnTo>
                  <a:pt x="179" y="1"/>
                </a:lnTo>
                <a:cubicBezTo>
                  <a:pt x="100" y="61"/>
                  <a:pt x="60" y="61"/>
                  <a:pt x="0" y="61"/>
                </a:cubicBezTo>
                <a:lnTo>
                  <a:pt x="120" y="180"/>
                </a:lnTo>
                <a:lnTo>
                  <a:pt x="17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7" name="Google Shape;2707;p34"/>
          <p:cNvSpPr/>
          <p:nvPr/>
        </p:nvSpPr>
        <p:spPr>
          <a:xfrm rot="3599982">
            <a:off x="6892432" y="-257988"/>
            <a:ext cx="12133" cy="17319"/>
          </a:xfrm>
          <a:custGeom>
            <a:avLst/>
            <a:gdLst/>
            <a:ahLst/>
            <a:cxnLst/>
            <a:rect l="l" t="t" r="r" b="b"/>
            <a:pathLst>
              <a:path w="255" h="364" extrusionOk="0">
                <a:moveTo>
                  <a:pt x="222" y="0"/>
                </a:moveTo>
                <a:cubicBezTo>
                  <a:pt x="210" y="0"/>
                  <a:pt x="177" y="25"/>
                  <a:pt x="111" y="91"/>
                </a:cubicBezTo>
                <a:cubicBezTo>
                  <a:pt x="125" y="133"/>
                  <a:pt x="1" y="363"/>
                  <a:pt x="23" y="363"/>
                </a:cubicBezTo>
                <a:cubicBezTo>
                  <a:pt x="33" y="363"/>
                  <a:pt x="68" y="323"/>
                  <a:pt x="150" y="211"/>
                </a:cubicBezTo>
                <a:cubicBezTo>
                  <a:pt x="150" y="168"/>
                  <a:pt x="254" y="0"/>
                  <a:pt x="2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34"/>
          <p:cNvSpPr/>
          <p:nvPr/>
        </p:nvSpPr>
        <p:spPr>
          <a:xfrm rot="3599982">
            <a:off x="6412561" y="-475900"/>
            <a:ext cx="15178" cy="13275"/>
          </a:xfrm>
          <a:custGeom>
            <a:avLst/>
            <a:gdLst/>
            <a:ahLst/>
            <a:cxnLst/>
            <a:rect l="l" t="t" r="r" b="b"/>
            <a:pathLst>
              <a:path w="319" h="279" extrusionOk="0">
                <a:moveTo>
                  <a:pt x="160" y="0"/>
                </a:moveTo>
                <a:cubicBezTo>
                  <a:pt x="100" y="80"/>
                  <a:pt x="40" y="199"/>
                  <a:pt x="0" y="279"/>
                </a:cubicBezTo>
                <a:cubicBezTo>
                  <a:pt x="140" y="100"/>
                  <a:pt x="319" y="80"/>
                  <a:pt x="1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34"/>
          <p:cNvSpPr/>
          <p:nvPr/>
        </p:nvSpPr>
        <p:spPr>
          <a:xfrm rot="3599982">
            <a:off x="6476240" y="-484414"/>
            <a:ext cx="999" cy="999"/>
          </a:xfrm>
          <a:custGeom>
            <a:avLst/>
            <a:gdLst/>
            <a:ahLst/>
            <a:cxnLst/>
            <a:rect l="l" t="t" r="r" b="b"/>
            <a:pathLst>
              <a:path w="21" h="21" extrusionOk="0">
                <a:moveTo>
                  <a:pt x="1" y="1"/>
                </a:moveTo>
                <a:lnTo>
                  <a:pt x="1" y="21"/>
                </a:lnTo>
                <a:lnTo>
                  <a:pt x="2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34"/>
          <p:cNvSpPr/>
          <p:nvPr/>
        </p:nvSpPr>
        <p:spPr>
          <a:xfrm rot="3599982">
            <a:off x="6416406" y="-490678"/>
            <a:ext cx="9516" cy="6661"/>
          </a:xfrm>
          <a:custGeom>
            <a:avLst/>
            <a:gdLst/>
            <a:ahLst/>
            <a:cxnLst/>
            <a:rect l="l" t="t" r="r" b="b"/>
            <a:pathLst>
              <a:path w="200" h="140" extrusionOk="0">
                <a:moveTo>
                  <a:pt x="200" y="0"/>
                </a:moveTo>
                <a:lnTo>
                  <a:pt x="200" y="0"/>
                </a:lnTo>
                <a:cubicBezTo>
                  <a:pt x="140" y="40"/>
                  <a:pt x="80" y="80"/>
                  <a:pt x="1" y="139"/>
                </a:cubicBezTo>
                <a:cubicBezTo>
                  <a:pt x="80" y="100"/>
                  <a:pt x="200" y="20"/>
                  <a:pt x="2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34"/>
          <p:cNvSpPr/>
          <p:nvPr/>
        </p:nvSpPr>
        <p:spPr>
          <a:xfrm rot="3599982">
            <a:off x="6449170" y="-499092"/>
            <a:ext cx="21791" cy="25598"/>
          </a:xfrm>
          <a:custGeom>
            <a:avLst/>
            <a:gdLst/>
            <a:ahLst/>
            <a:cxnLst/>
            <a:rect l="l" t="t" r="r" b="b"/>
            <a:pathLst>
              <a:path w="458" h="538" extrusionOk="0">
                <a:moveTo>
                  <a:pt x="438" y="1"/>
                </a:moveTo>
                <a:lnTo>
                  <a:pt x="60" y="478"/>
                </a:lnTo>
                <a:lnTo>
                  <a:pt x="80" y="419"/>
                </a:lnTo>
                <a:lnTo>
                  <a:pt x="0" y="538"/>
                </a:lnTo>
                <a:cubicBezTo>
                  <a:pt x="100" y="438"/>
                  <a:pt x="199" y="379"/>
                  <a:pt x="378" y="279"/>
                </a:cubicBezTo>
                <a:cubicBezTo>
                  <a:pt x="458" y="80"/>
                  <a:pt x="458" y="41"/>
                  <a:pt x="4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34"/>
          <p:cNvSpPr/>
          <p:nvPr/>
        </p:nvSpPr>
        <p:spPr>
          <a:xfrm rot="3599982">
            <a:off x="6405738" y="-511171"/>
            <a:ext cx="31307" cy="33211"/>
          </a:xfrm>
          <a:custGeom>
            <a:avLst/>
            <a:gdLst/>
            <a:ahLst/>
            <a:cxnLst/>
            <a:rect l="l" t="t" r="r" b="b"/>
            <a:pathLst>
              <a:path w="658" h="698" extrusionOk="0">
                <a:moveTo>
                  <a:pt x="657" y="1"/>
                </a:moveTo>
                <a:lnTo>
                  <a:pt x="657" y="1"/>
                </a:lnTo>
                <a:cubicBezTo>
                  <a:pt x="578" y="81"/>
                  <a:pt x="478" y="200"/>
                  <a:pt x="319" y="439"/>
                </a:cubicBezTo>
                <a:cubicBezTo>
                  <a:pt x="357" y="401"/>
                  <a:pt x="375" y="387"/>
                  <a:pt x="381" y="387"/>
                </a:cubicBezTo>
                <a:cubicBezTo>
                  <a:pt x="394" y="387"/>
                  <a:pt x="353" y="451"/>
                  <a:pt x="339" y="478"/>
                </a:cubicBezTo>
                <a:cubicBezTo>
                  <a:pt x="339" y="478"/>
                  <a:pt x="319" y="459"/>
                  <a:pt x="319" y="439"/>
                </a:cubicBezTo>
                <a:cubicBezTo>
                  <a:pt x="302" y="300"/>
                  <a:pt x="405" y="86"/>
                  <a:pt x="287" y="86"/>
                </a:cubicBezTo>
                <a:cubicBezTo>
                  <a:pt x="270" y="86"/>
                  <a:pt x="248" y="90"/>
                  <a:pt x="220" y="100"/>
                </a:cubicBezTo>
                <a:cubicBezTo>
                  <a:pt x="1" y="379"/>
                  <a:pt x="140" y="359"/>
                  <a:pt x="60" y="558"/>
                </a:cubicBezTo>
                <a:cubicBezTo>
                  <a:pt x="153" y="419"/>
                  <a:pt x="187" y="374"/>
                  <a:pt x="195" y="374"/>
                </a:cubicBezTo>
                <a:cubicBezTo>
                  <a:pt x="210" y="374"/>
                  <a:pt x="147" y="512"/>
                  <a:pt x="192" y="512"/>
                </a:cubicBezTo>
                <a:cubicBezTo>
                  <a:pt x="209" y="512"/>
                  <a:pt x="241" y="493"/>
                  <a:pt x="299" y="439"/>
                </a:cubicBezTo>
                <a:lnTo>
                  <a:pt x="299" y="439"/>
                </a:lnTo>
                <a:cubicBezTo>
                  <a:pt x="259" y="538"/>
                  <a:pt x="200" y="618"/>
                  <a:pt x="140" y="697"/>
                </a:cubicBezTo>
                <a:cubicBezTo>
                  <a:pt x="220" y="618"/>
                  <a:pt x="299" y="558"/>
                  <a:pt x="359" y="498"/>
                </a:cubicBezTo>
                <a:lnTo>
                  <a:pt x="65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3" name="Google Shape;2713;p34"/>
          <p:cNvSpPr/>
          <p:nvPr/>
        </p:nvSpPr>
        <p:spPr>
          <a:xfrm rot="3599982">
            <a:off x="6480543" y="-487433"/>
            <a:ext cx="4758" cy="15225"/>
          </a:xfrm>
          <a:custGeom>
            <a:avLst/>
            <a:gdLst/>
            <a:ahLst/>
            <a:cxnLst/>
            <a:rect l="l" t="t" r="r" b="b"/>
            <a:pathLst>
              <a:path w="100" h="320" extrusionOk="0">
                <a:moveTo>
                  <a:pt x="100" y="1"/>
                </a:moveTo>
                <a:lnTo>
                  <a:pt x="0" y="200"/>
                </a:lnTo>
                <a:lnTo>
                  <a:pt x="60" y="319"/>
                </a:lnTo>
                <a:lnTo>
                  <a:pt x="10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4" name="Google Shape;2714;p34"/>
          <p:cNvSpPr/>
          <p:nvPr/>
        </p:nvSpPr>
        <p:spPr>
          <a:xfrm rot="3599982">
            <a:off x="6508541" y="-479224"/>
            <a:ext cx="5710" cy="8564"/>
          </a:xfrm>
          <a:custGeom>
            <a:avLst/>
            <a:gdLst/>
            <a:ahLst/>
            <a:cxnLst/>
            <a:rect l="l" t="t" r="r" b="b"/>
            <a:pathLst>
              <a:path w="120" h="180" extrusionOk="0">
                <a:moveTo>
                  <a:pt x="120" y="0"/>
                </a:moveTo>
                <a:lnTo>
                  <a:pt x="1" y="100"/>
                </a:lnTo>
                <a:lnTo>
                  <a:pt x="80" y="179"/>
                </a:lnTo>
                <a:lnTo>
                  <a:pt x="12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34"/>
          <p:cNvSpPr/>
          <p:nvPr/>
        </p:nvSpPr>
        <p:spPr>
          <a:xfrm rot="3599982">
            <a:off x="6817266" y="-440356"/>
            <a:ext cx="18033" cy="14274"/>
          </a:xfrm>
          <a:custGeom>
            <a:avLst/>
            <a:gdLst/>
            <a:ahLst/>
            <a:cxnLst/>
            <a:rect l="l" t="t" r="r" b="b"/>
            <a:pathLst>
              <a:path w="379" h="300" extrusionOk="0">
                <a:moveTo>
                  <a:pt x="379" y="1"/>
                </a:moveTo>
                <a:lnTo>
                  <a:pt x="379" y="1"/>
                </a:lnTo>
                <a:cubicBezTo>
                  <a:pt x="200" y="120"/>
                  <a:pt x="1" y="200"/>
                  <a:pt x="41" y="299"/>
                </a:cubicBezTo>
                <a:cubicBezTo>
                  <a:pt x="200" y="200"/>
                  <a:pt x="299" y="81"/>
                  <a:pt x="3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34"/>
          <p:cNvSpPr/>
          <p:nvPr/>
        </p:nvSpPr>
        <p:spPr>
          <a:xfrm rot="3599982">
            <a:off x="6841712" y="-437320"/>
            <a:ext cx="15225" cy="19888"/>
          </a:xfrm>
          <a:custGeom>
            <a:avLst/>
            <a:gdLst/>
            <a:ahLst/>
            <a:cxnLst/>
            <a:rect l="l" t="t" r="r" b="b"/>
            <a:pathLst>
              <a:path w="320" h="418" extrusionOk="0">
                <a:moveTo>
                  <a:pt x="319" y="0"/>
                </a:moveTo>
                <a:cubicBezTo>
                  <a:pt x="299" y="20"/>
                  <a:pt x="280" y="40"/>
                  <a:pt x="240" y="60"/>
                </a:cubicBezTo>
                <a:cubicBezTo>
                  <a:pt x="180" y="179"/>
                  <a:pt x="100" y="299"/>
                  <a:pt x="1" y="418"/>
                </a:cubicBezTo>
                <a:cubicBezTo>
                  <a:pt x="140" y="318"/>
                  <a:pt x="280" y="199"/>
                  <a:pt x="31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34"/>
          <p:cNvSpPr/>
          <p:nvPr/>
        </p:nvSpPr>
        <p:spPr>
          <a:xfrm rot="3599982">
            <a:off x="6627397" y="-459563"/>
            <a:ext cx="1808" cy="2807"/>
          </a:xfrm>
          <a:custGeom>
            <a:avLst/>
            <a:gdLst/>
            <a:ahLst/>
            <a:cxnLst/>
            <a:rect l="l" t="t" r="r" b="b"/>
            <a:pathLst>
              <a:path w="38" h="59" extrusionOk="0">
                <a:moveTo>
                  <a:pt x="37" y="1"/>
                </a:moveTo>
                <a:cubicBezTo>
                  <a:pt x="8" y="44"/>
                  <a:pt x="0" y="59"/>
                  <a:pt x="2" y="59"/>
                </a:cubicBezTo>
                <a:cubicBezTo>
                  <a:pt x="5" y="59"/>
                  <a:pt x="37" y="14"/>
                  <a:pt x="3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34"/>
          <p:cNvSpPr/>
          <p:nvPr/>
        </p:nvSpPr>
        <p:spPr>
          <a:xfrm rot="3599982">
            <a:off x="6603706" y="-486395"/>
            <a:ext cx="48" cy="3806"/>
          </a:xfrm>
          <a:custGeom>
            <a:avLst/>
            <a:gdLst/>
            <a:ahLst/>
            <a:cxnLst/>
            <a:rect l="l" t="t" r="r" b="b"/>
            <a:pathLst>
              <a:path w="1" h="80" extrusionOk="0">
                <a:moveTo>
                  <a:pt x="0" y="80"/>
                </a:moveTo>
                <a:cubicBezTo>
                  <a:pt x="0" y="40"/>
                  <a:pt x="0" y="20"/>
                  <a:pt x="0" y="0"/>
                </a:cubicBezTo>
                <a:cubicBezTo>
                  <a:pt x="0" y="20"/>
                  <a:pt x="0" y="60"/>
                  <a:pt x="0" y="8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9" name="Google Shape;2719;p34"/>
          <p:cNvSpPr/>
          <p:nvPr/>
        </p:nvSpPr>
        <p:spPr>
          <a:xfrm rot="3599982">
            <a:off x="6621556" y="-462533"/>
            <a:ext cx="6709" cy="4806"/>
          </a:xfrm>
          <a:custGeom>
            <a:avLst/>
            <a:gdLst/>
            <a:ahLst/>
            <a:cxnLst/>
            <a:rect l="l" t="t" r="r" b="b"/>
            <a:pathLst>
              <a:path w="141" h="101" extrusionOk="0">
                <a:moveTo>
                  <a:pt x="140" y="1"/>
                </a:moveTo>
                <a:cubicBezTo>
                  <a:pt x="100" y="1"/>
                  <a:pt x="61" y="41"/>
                  <a:pt x="1" y="100"/>
                </a:cubicBezTo>
                <a:cubicBezTo>
                  <a:pt x="41" y="80"/>
                  <a:pt x="81" y="41"/>
                  <a:pt x="1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0" name="Google Shape;2720;p34"/>
          <p:cNvSpPr/>
          <p:nvPr/>
        </p:nvSpPr>
        <p:spPr>
          <a:xfrm rot="3599982">
            <a:off x="6616926" y="-461694"/>
            <a:ext cx="3806" cy="4710"/>
          </a:xfrm>
          <a:custGeom>
            <a:avLst/>
            <a:gdLst/>
            <a:ahLst/>
            <a:cxnLst/>
            <a:rect l="l" t="t" r="r" b="b"/>
            <a:pathLst>
              <a:path w="80" h="99" extrusionOk="0">
                <a:moveTo>
                  <a:pt x="80" y="0"/>
                </a:moveTo>
                <a:lnTo>
                  <a:pt x="80" y="0"/>
                </a:lnTo>
                <a:cubicBezTo>
                  <a:pt x="40" y="40"/>
                  <a:pt x="20" y="60"/>
                  <a:pt x="0" y="80"/>
                </a:cubicBezTo>
                <a:cubicBezTo>
                  <a:pt x="0" y="92"/>
                  <a:pt x="2" y="99"/>
                  <a:pt x="7" y="99"/>
                </a:cubicBezTo>
                <a:cubicBezTo>
                  <a:pt x="17" y="99"/>
                  <a:pt x="39" y="68"/>
                  <a:pt x="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1" name="Google Shape;2721;p34"/>
          <p:cNvSpPr/>
          <p:nvPr/>
        </p:nvSpPr>
        <p:spPr>
          <a:xfrm rot="3599982">
            <a:off x="6630608" y="-461917"/>
            <a:ext cx="6566" cy="8422"/>
          </a:xfrm>
          <a:custGeom>
            <a:avLst/>
            <a:gdLst/>
            <a:ahLst/>
            <a:cxnLst/>
            <a:rect l="l" t="t" r="r" b="b"/>
            <a:pathLst>
              <a:path w="138" h="177" extrusionOk="0">
                <a:moveTo>
                  <a:pt x="138" y="0"/>
                </a:moveTo>
                <a:lnTo>
                  <a:pt x="138" y="0"/>
                </a:lnTo>
                <a:cubicBezTo>
                  <a:pt x="79" y="78"/>
                  <a:pt x="40" y="118"/>
                  <a:pt x="0" y="177"/>
                </a:cubicBezTo>
                <a:cubicBezTo>
                  <a:pt x="20" y="157"/>
                  <a:pt x="20" y="157"/>
                  <a:pt x="20" y="157"/>
                </a:cubicBezTo>
                <a:cubicBezTo>
                  <a:pt x="40" y="118"/>
                  <a:pt x="79" y="78"/>
                  <a:pt x="13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2" name="Google Shape;2722;p34"/>
          <p:cNvSpPr/>
          <p:nvPr/>
        </p:nvSpPr>
        <p:spPr>
          <a:xfrm rot="3599982">
            <a:off x="6563926" y="-465023"/>
            <a:ext cx="999" cy="952"/>
          </a:xfrm>
          <a:custGeom>
            <a:avLst/>
            <a:gdLst/>
            <a:ahLst/>
            <a:cxnLst/>
            <a:rect l="l" t="t" r="r" b="b"/>
            <a:pathLst>
              <a:path w="21" h="20" extrusionOk="0">
                <a:moveTo>
                  <a:pt x="20" y="0"/>
                </a:moveTo>
                <a:lnTo>
                  <a:pt x="0" y="20"/>
                </a:lnTo>
                <a:cubicBezTo>
                  <a:pt x="20" y="0"/>
                  <a:pt x="20" y="0"/>
                  <a:pt x="2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3" name="Google Shape;2723;p34"/>
          <p:cNvSpPr/>
          <p:nvPr/>
        </p:nvSpPr>
        <p:spPr>
          <a:xfrm rot="3599982">
            <a:off x="6566161" y="-471286"/>
            <a:ext cx="9516" cy="11419"/>
          </a:xfrm>
          <a:custGeom>
            <a:avLst/>
            <a:gdLst/>
            <a:ahLst/>
            <a:cxnLst/>
            <a:rect l="l" t="t" r="r" b="b"/>
            <a:pathLst>
              <a:path w="200" h="240" extrusionOk="0">
                <a:moveTo>
                  <a:pt x="200" y="0"/>
                </a:moveTo>
                <a:cubicBezTo>
                  <a:pt x="120" y="120"/>
                  <a:pt x="60" y="140"/>
                  <a:pt x="1" y="179"/>
                </a:cubicBezTo>
                <a:cubicBezTo>
                  <a:pt x="20" y="199"/>
                  <a:pt x="80" y="199"/>
                  <a:pt x="60" y="239"/>
                </a:cubicBezTo>
                <a:lnTo>
                  <a:pt x="2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4" name="Google Shape;2724;p34"/>
          <p:cNvSpPr/>
          <p:nvPr/>
        </p:nvSpPr>
        <p:spPr>
          <a:xfrm rot="3599982">
            <a:off x="6537576" y="-495988"/>
            <a:ext cx="13275" cy="15130"/>
          </a:xfrm>
          <a:custGeom>
            <a:avLst/>
            <a:gdLst/>
            <a:ahLst/>
            <a:cxnLst/>
            <a:rect l="l" t="t" r="r" b="b"/>
            <a:pathLst>
              <a:path w="279" h="318" extrusionOk="0">
                <a:moveTo>
                  <a:pt x="12" y="272"/>
                </a:moveTo>
                <a:cubicBezTo>
                  <a:pt x="0" y="277"/>
                  <a:pt x="0" y="291"/>
                  <a:pt x="0" y="291"/>
                </a:cubicBezTo>
                <a:cubicBezTo>
                  <a:pt x="4" y="285"/>
                  <a:pt x="8" y="279"/>
                  <a:pt x="12" y="272"/>
                </a:cubicBezTo>
                <a:close/>
                <a:moveTo>
                  <a:pt x="240" y="0"/>
                </a:moveTo>
                <a:cubicBezTo>
                  <a:pt x="161" y="0"/>
                  <a:pt x="93" y="140"/>
                  <a:pt x="12" y="272"/>
                </a:cubicBezTo>
                <a:lnTo>
                  <a:pt x="12" y="272"/>
                </a:lnTo>
                <a:cubicBezTo>
                  <a:pt x="14" y="271"/>
                  <a:pt x="17" y="271"/>
                  <a:pt x="20" y="271"/>
                </a:cubicBezTo>
                <a:cubicBezTo>
                  <a:pt x="39" y="303"/>
                  <a:pt x="57" y="317"/>
                  <a:pt x="76" y="317"/>
                </a:cubicBezTo>
                <a:cubicBezTo>
                  <a:pt x="138" y="317"/>
                  <a:pt x="203" y="165"/>
                  <a:pt x="279" y="12"/>
                </a:cubicBezTo>
                <a:cubicBezTo>
                  <a:pt x="266" y="4"/>
                  <a:pt x="252" y="0"/>
                  <a:pt x="24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5" name="Google Shape;2725;p34"/>
          <p:cNvSpPr/>
          <p:nvPr/>
        </p:nvSpPr>
        <p:spPr>
          <a:xfrm rot="3599982">
            <a:off x="6525012" y="-496276"/>
            <a:ext cx="5710" cy="8374"/>
          </a:xfrm>
          <a:custGeom>
            <a:avLst/>
            <a:gdLst/>
            <a:ahLst/>
            <a:cxnLst/>
            <a:rect l="l" t="t" r="r" b="b"/>
            <a:pathLst>
              <a:path w="120" h="176" extrusionOk="0">
                <a:moveTo>
                  <a:pt x="120" y="1"/>
                </a:moveTo>
                <a:cubicBezTo>
                  <a:pt x="80" y="60"/>
                  <a:pt x="60" y="120"/>
                  <a:pt x="0" y="160"/>
                </a:cubicBezTo>
                <a:cubicBezTo>
                  <a:pt x="8" y="171"/>
                  <a:pt x="14" y="176"/>
                  <a:pt x="21" y="176"/>
                </a:cubicBezTo>
                <a:cubicBezTo>
                  <a:pt x="49" y="176"/>
                  <a:pt x="71" y="82"/>
                  <a:pt x="1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6" name="Google Shape;2726;p34"/>
          <p:cNvSpPr/>
          <p:nvPr/>
        </p:nvSpPr>
        <p:spPr>
          <a:xfrm rot="3599982">
            <a:off x="6645653" y="-464577"/>
            <a:ext cx="12276" cy="14940"/>
          </a:xfrm>
          <a:custGeom>
            <a:avLst/>
            <a:gdLst/>
            <a:ahLst/>
            <a:cxnLst/>
            <a:rect l="l" t="t" r="r" b="b"/>
            <a:pathLst>
              <a:path w="258" h="314" extrusionOk="0">
                <a:moveTo>
                  <a:pt x="203" y="0"/>
                </a:moveTo>
                <a:cubicBezTo>
                  <a:pt x="183" y="0"/>
                  <a:pt x="145" y="40"/>
                  <a:pt x="80" y="147"/>
                </a:cubicBezTo>
                <a:cubicBezTo>
                  <a:pt x="0" y="207"/>
                  <a:pt x="160" y="266"/>
                  <a:pt x="100" y="286"/>
                </a:cubicBezTo>
                <a:cubicBezTo>
                  <a:pt x="104" y="305"/>
                  <a:pt x="111" y="314"/>
                  <a:pt x="118" y="314"/>
                </a:cubicBezTo>
                <a:cubicBezTo>
                  <a:pt x="164" y="314"/>
                  <a:pt x="257" y="0"/>
                  <a:pt x="2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7" name="Google Shape;2727;p34"/>
          <p:cNvSpPr/>
          <p:nvPr/>
        </p:nvSpPr>
        <p:spPr>
          <a:xfrm rot="3599982">
            <a:off x="6548797" y="-505347"/>
            <a:ext cx="7660" cy="6661"/>
          </a:xfrm>
          <a:custGeom>
            <a:avLst/>
            <a:gdLst/>
            <a:ahLst/>
            <a:cxnLst/>
            <a:rect l="l" t="t" r="r" b="b"/>
            <a:pathLst>
              <a:path w="161" h="140" extrusionOk="0">
                <a:moveTo>
                  <a:pt x="140" y="0"/>
                </a:moveTo>
                <a:lnTo>
                  <a:pt x="1" y="120"/>
                </a:lnTo>
                <a:lnTo>
                  <a:pt x="160" y="140"/>
                </a:lnTo>
                <a:lnTo>
                  <a:pt x="14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8" name="Google Shape;2728;p34"/>
          <p:cNvSpPr/>
          <p:nvPr/>
        </p:nvSpPr>
        <p:spPr>
          <a:xfrm rot="3599982">
            <a:off x="6608248" y="-496841"/>
            <a:ext cx="13322" cy="16129"/>
          </a:xfrm>
          <a:custGeom>
            <a:avLst/>
            <a:gdLst/>
            <a:ahLst/>
            <a:cxnLst/>
            <a:rect l="l" t="t" r="r" b="b"/>
            <a:pathLst>
              <a:path w="280" h="339" extrusionOk="0">
                <a:moveTo>
                  <a:pt x="239" y="0"/>
                </a:moveTo>
                <a:lnTo>
                  <a:pt x="1" y="239"/>
                </a:lnTo>
                <a:cubicBezTo>
                  <a:pt x="20" y="259"/>
                  <a:pt x="20" y="298"/>
                  <a:pt x="1" y="338"/>
                </a:cubicBezTo>
                <a:cubicBezTo>
                  <a:pt x="120" y="179"/>
                  <a:pt x="279" y="20"/>
                  <a:pt x="2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9" name="Google Shape;2729;p34"/>
          <p:cNvSpPr/>
          <p:nvPr/>
        </p:nvSpPr>
        <p:spPr>
          <a:xfrm rot="3599982">
            <a:off x="6594417" y="-496408"/>
            <a:ext cx="7613" cy="10468"/>
          </a:xfrm>
          <a:custGeom>
            <a:avLst/>
            <a:gdLst/>
            <a:ahLst/>
            <a:cxnLst/>
            <a:rect l="l" t="t" r="r" b="b"/>
            <a:pathLst>
              <a:path w="160" h="220" extrusionOk="0">
                <a:moveTo>
                  <a:pt x="160" y="0"/>
                </a:moveTo>
                <a:lnTo>
                  <a:pt x="160" y="0"/>
                </a:lnTo>
                <a:cubicBezTo>
                  <a:pt x="80" y="80"/>
                  <a:pt x="20" y="159"/>
                  <a:pt x="0" y="219"/>
                </a:cubicBezTo>
                <a:cubicBezTo>
                  <a:pt x="40" y="179"/>
                  <a:pt x="120" y="80"/>
                  <a:pt x="1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0" name="Google Shape;2730;p34"/>
          <p:cNvSpPr/>
          <p:nvPr/>
        </p:nvSpPr>
        <p:spPr>
          <a:xfrm rot="3599982">
            <a:off x="6791859" y="-472335"/>
            <a:ext cx="11895" cy="15463"/>
          </a:xfrm>
          <a:custGeom>
            <a:avLst/>
            <a:gdLst/>
            <a:ahLst/>
            <a:cxnLst/>
            <a:rect l="l" t="t" r="r" b="b"/>
            <a:pathLst>
              <a:path w="250" h="325" extrusionOk="0">
                <a:moveTo>
                  <a:pt x="223" y="1"/>
                </a:moveTo>
                <a:cubicBezTo>
                  <a:pt x="189" y="1"/>
                  <a:pt x="134" y="56"/>
                  <a:pt x="91" y="143"/>
                </a:cubicBezTo>
                <a:cubicBezTo>
                  <a:pt x="54" y="217"/>
                  <a:pt x="0" y="325"/>
                  <a:pt x="39" y="325"/>
                </a:cubicBezTo>
                <a:cubicBezTo>
                  <a:pt x="43" y="325"/>
                  <a:pt x="46" y="324"/>
                  <a:pt x="51" y="322"/>
                </a:cubicBezTo>
                <a:lnTo>
                  <a:pt x="250" y="24"/>
                </a:lnTo>
                <a:cubicBezTo>
                  <a:pt x="245" y="8"/>
                  <a:pt x="235" y="1"/>
                  <a:pt x="22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1" name="Google Shape;2731;p34"/>
          <p:cNvSpPr/>
          <p:nvPr/>
        </p:nvSpPr>
        <p:spPr>
          <a:xfrm rot="3599982">
            <a:off x="6659190" y="-247824"/>
            <a:ext cx="6661" cy="8564"/>
          </a:xfrm>
          <a:custGeom>
            <a:avLst/>
            <a:gdLst/>
            <a:ahLst/>
            <a:cxnLst/>
            <a:rect l="l" t="t" r="r" b="b"/>
            <a:pathLst>
              <a:path w="140" h="180" extrusionOk="0">
                <a:moveTo>
                  <a:pt x="140" y="1"/>
                </a:moveTo>
                <a:cubicBezTo>
                  <a:pt x="0" y="160"/>
                  <a:pt x="100" y="140"/>
                  <a:pt x="140" y="180"/>
                </a:cubicBezTo>
                <a:lnTo>
                  <a:pt x="14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2" name="Google Shape;2732;p34"/>
          <p:cNvSpPr/>
          <p:nvPr/>
        </p:nvSpPr>
        <p:spPr>
          <a:xfrm rot="3599982">
            <a:off x="6855669" y="-51682"/>
            <a:ext cx="1903" cy="999"/>
          </a:xfrm>
          <a:custGeom>
            <a:avLst/>
            <a:gdLst/>
            <a:ahLst/>
            <a:cxnLst/>
            <a:rect l="l" t="t" r="r" b="b"/>
            <a:pathLst>
              <a:path w="40" h="21" extrusionOk="0">
                <a:moveTo>
                  <a:pt x="0" y="0"/>
                </a:moveTo>
                <a:cubicBezTo>
                  <a:pt x="0" y="0"/>
                  <a:pt x="0" y="20"/>
                  <a:pt x="0" y="20"/>
                </a:cubicBezTo>
                <a:cubicBezTo>
                  <a:pt x="40" y="0"/>
                  <a:pt x="20"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3" name="Google Shape;2733;p34"/>
          <p:cNvSpPr/>
          <p:nvPr/>
        </p:nvSpPr>
        <p:spPr>
          <a:xfrm rot="3599982">
            <a:off x="7043861" y="-151778"/>
            <a:ext cx="2094" cy="3664"/>
          </a:xfrm>
          <a:custGeom>
            <a:avLst/>
            <a:gdLst/>
            <a:ahLst/>
            <a:cxnLst/>
            <a:rect l="l" t="t" r="r" b="b"/>
            <a:pathLst>
              <a:path w="44" h="77" extrusionOk="0">
                <a:moveTo>
                  <a:pt x="41" y="1"/>
                </a:moveTo>
                <a:cubicBezTo>
                  <a:pt x="38" y="1"/>
                  <a:pt x="22" y="33"/>
                  <a:pt x="0" y="76"/>
                </a:cubicBezTo>
                <a:lnTo>
                  <a:pt x="20" y="76"/>
                </a:lnTo>
                <a:cubicBezTo>
                  <a:pt x="38" y="22"/>
                  <a:pt x="44" y="1"/>
                  <a:pt x="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4" name="Google Shape;2734;p34"/>
          <p:cNvSpPr/>
          <p:nvPr/>
        </p:nvSpPr>
        <p:spPr>
          <a:xfrm rot="3599982">
            <a:off x="6921084" y="-191582"/>
            <a:ext cx="1951" cy="1903"/>
          </a:xfrm>
          <a:custGeom>
            <a:avLst/>
            <a:gdLst/>
            <a:ahLst/>
            <a:cxnLst/>
            <a:rect l="l" t="t" r="r" b="b"/>
            <a:pathLst>
              <a:path w="41" h="40" extrusionOk="0">
                <a:moveTo>
                  <a:pt x="41" y="0"/>
                </a:moveTo>
                <a:cubicBezTo>
                  <a:pt x="21" y="0"/>
                  <a:pt x="1" y="20"/>
                  <a:pt x="1" y="40"/>
                </a:cubicBezTo>
                <a:cubicBezTo>
                  <a:pt x="21" y="20"/>
                  <a:pt x="21" y="0"/>
                  <a:pt x="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5" name="Google Shape;2735;p34"/>
          <p:cNvSpPr/>
          <p:nvPr/>
        </p:nvSpPr>
        <p:spPr>
          <a:xfrm rot="3599982">
            <a:off x="6659638" y="-239048"/>
            <a:ext cx="48" cy="1951"/>
          </a:xfrm>
          <a:custGeom>
            <a:avLst/>
            <a:gdLst/>
            <a:ahLst/>
            <a:cxnLst/>
            <a:rect l="l" t="t" r="r" b="b"/>
            <a:pathLst>
              <a:path w="1" h="41" extrusionOk="0">
                <a:moveTo>
                  <a:pt x="1" y="41"/>
                </a:moveTo>
                <a:lnTo>
                  <a:pt x="1" y="21"/>
                </a:lnTo>
                <a:cubicBezTo>
                  <a:pt x="1" y="21"/>
                  <a:pt x="1" y="1"/>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6" name="Google Shape;2736;p34"/>
          <p:cNvSpPr/>
          <p:nvPr/>
        </p:nvSpPr>
        <p:spPr>
          <a:xfrm rot="3599982">
            <a:off x="6771533" y="-45936"/>
            <a:ext cx="6661" cy="4139"/>
          </a:xfrm>
          <a:custGeom>
            <a:avLst/>
            <a:gdLst/>
            <a:ahLst/>
            <a:cxnLst/>
            <a:rect l="l" t="t" r="r" b="b"/>
            <a:pathLst>
              <a:path w="140" h="87" extrusionOk="0">
                <a:moveTo>
                  <a:pt x="139" y="0"/>
                </a:moveTo>
                <a:lnTo>
                  <a:pt x="139" y="0"/>
                </a:lnTo>
                <a:cubicBezTo>
                  <a:pt x="80" y="40"/>
                  <a:pt x="40" y="60"/>
                  <a:pt x="0" y="80"/>
                </a:cubicBezTo>
                <a:cubicBezTo>
                  <a:pt x="5" y="84"/>
                  <a:pt x="11" y="87"/>
                  <a:pt x="18" y="87"/>
                </a:cubicBezTo>
                <a:cubicBezTo>
                  <a:pt x="41" y="87"/>
                  <a:pt x="79" y="61"/>
                  <a:pt x="1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7" name="Google Shape;2737;p34"/>
          <p:cNvSpPr/>
          <p:nvPr/>
        </p:nvSpPr>
        <p:spPr>
          <a:xfrm rot="3599982">
            <a:off x="7153366" y="-3454"/>
            <a:ext cx="10420" cy="9516"/>
          </a:xfrm>
          <a:custGeom>
            <a:avLst/>
            <a:gdLst/>
            <a:ahLst/>
            <a:cxnLst/>
            <a:rect l="l" t="t" r="r" b="b"/>
            <a:pathLst>
              <a:path w="219" h="200" extrusionOk="0">
                <a:moveTo>
                  <a:pt x="219" y="0"/>
                </a:moveTo>
                <a:lnTo>
                  <a:pt x="139" y="40"/>
                </a:lnTo>
                <a:lnTo>
                  <a:pt x="0" y="199"/>
                </a:lnTo>
                <a:lnTo>
                  <a:pt x="21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8" name="Google Shape;2738;p34"/>
          <p:cNvSpPr/>
          <p:nvPr/>
        </p:nvSpPr>
        <p:spPr>
          <a:xfrm rot="3599982">
            <a:off x="7008983" y="-18351"/>
            <a:ext cx="7613" cy="7613"/>
          </a:xfrm>
          <a:custGeom>
            <a:avLst/>
            <a:gdLst/>
            <a:ahLst/>
            <a:cxnLst/>
            <a:rect l="l" t="t" r="r" b="b"/>
            <a:pathLst>
              <a:path w="160" h="160" extrusionOk="0">
                <a:moveTo>
                  <a:pt x="160" y="0"/>
                </a:moveTo>
                <a:lnTo>
                  <a:pt x="160" y="0"/>
                </a:lnTo>
                <a:cubicBezTo>
                  <a:pt x="124" y="36"/>
                  <a:pt x="95" y="43"/>
                  <a:pt x="65" y="43"/>
                </a:cubicBezTo>
                <a:cubicBezTo>
                  <a:pt x="45" y="43"/>
                  <a:pt x="24" y="40"/>
                  <a:pt x="0" y="40"/>
                </a:cubicBezTo>
                <a:lnTo>
                  <a:pt x="120" y="160"/>
                </a:lnTo>
                <a:lnTo>
                  <a:pt x="16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9" name="Google Shape;2739;p34"/>
          <p:cNvSpPr/>
          <p:nvPr/>
        </p:nvSpPr>
        <p:spPr>
          <a:xfrm rot="3599982">
            <a:off x="6967478" y="-22530"/>
            <a:ext cx="10610" cy="15083"/>
          </a:xfrm>
          <a:custGeom>
            <a:avLst/>
            <a:gdLst/>
            <a:ahLst/>
            <a:cxnLst/>
            <a:rect l="l" t="t" r="r" b="b"/>
            <a:pathLst>
              <a:path w="223" h="317" extrusionOk="0">
                <a:moveTo>
                  <a:pt x="183" y="1"/>
                </a:moveTo>
                <a:cubicBezTo>
                  <a:pt x="169" y="1"/>
                  <a:pt x="139" y="20"/>
                  <a:pt x="82" y="72"/>
                </a:cubicBezTo>
                <a:cubicBezTo>
                  <a:pt x="97" y="114"/>
                  <a:pt x="0" y="317"/>
                  <a:pt x="29" y="317"/>
                </a:cubicBezTo>
                <a:cubicBezTo>
                  <a:pt x="40" y="317"/>
                  <a:pt x="73" y="283"/>
                  <a:pt x="142" y="191"/>
                </a:cubicBezTo>
                <a:cubicBezTo>
                  <a:pt x="127" y="161"/>
                  <a:pt x="222" y="1"/>
                  <a:pt x="18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0" name="Google Shape;2740;p34"/>
          <p:cNvSpPr/>
          <p:nvPr/>
        </p:nvSpPr>
        <p:spPr>
          <a:xfrm rot="3599982">
            <a:off x="6556359" y="-270066"/>
            <a:ext cx="1903" cy="2902"/>
          </a:xfrm>
          <a:custGeom>
            <a:avLst/>
            <a:gdLst/>
            <a:ahLst/>
            <a:cxnLst/>
            <a:rect l="l" t="t" r="r" b="b"/>
            <a:pathLst>
              <a:path w="40" h="61" extrusionOk="0">
                <a:moveTo>
                  <a:pt x="0" y="60"/>
                </a:moveTo>
                <a:cubicBezTo>
                  <a:pt x="20" y="41"/>
                  <a:pt x="40" y="21"/>
                  <a:pt x="40" y="1"/>
                </a:cubicBezTo>
                <a:cubicBezTo>
                  <a:pt x="40" y="21"/>
                  <a:pt x="20" y="41"/>
                  <a:pt x="0" y="6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1" name="Google Shape;2741;p34"/>
          <p:cNvSpPr/>
          <p:nvPr/>
        </p:nvSpPr>
        <p:spPr>
          <a:xfrm rot="3599982">
            <a:off x="6559704" y="-269792"/>
            <a:ext cx="15225" cy="10468"/>
          </a:xfrm>
          <a:custGeom>
            <a:avLst/>
            <a:gdLst/>
            <a:ahLst/>
            <a:cxnLst/>
            <a:rect l="l" t="t" r="r" b="b"/>
            <a:pathLst>
              <a:path w="320" h="220" extrusionOk="0">
                <a:moveTo>
                  <a:pt x="160" y="1"/>
                </a:moveTo>
                <a:lnTo>
                  <a:pt x="160" y="1"/>
                </a:lnTo>
                <a:cubicBezTo>
                  <a:pt x="100" y="61"/>
                  <a:pt x="61" y="140"/>
                  <a:pt x="1" y="220"/>
                </a:cubicBezTo>
                <a:cubicBezTo>
                  <a:pt x="140" y="81"/>
                  <a:pt x="319" y="81"/>
                  <a:pt x="16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2" name="Google Shape;2742;p34"/>
          <p:cNvSpPr txBox="1">
            <a:spLocks noGrp="1"/>
          </p:cNvSpPr>
          <p:nvPr>
            <p:ph type="subTitle" idx="1"/>
          </p:nvPr>
        </p:nvSpPr>
        <p:spPr>
          <a:xfrm>
            <a:off x="2920705" y="3538678"/>
            <a:ext cx="3302589" cy="256427"/>
          </a:xfrm>
          <a:prstGeom prst="rect">
            <a:avLst/>
          </a:prstGeom>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en-US" sz="1100" dirty="0">
                <a:solidFill>
                  <a:srgbClr val="FF0000"/>
                </a:solidFill>
              </a:rPr>
              <a:t>MERY WANIALISA</a:t>
            </a:r>
            <a:endParaRPr sz="1100" dirty="0">
              <a:solidFill>
                <a:srgbClr val="FF0000"/>
              </a:solidFill>
            </a:endParaRPr>
          </a:p>
        </p:txBody>
      </p:sp>
      <p:sp>
        <p:nvSpPr>
          <p:cNvPr id="2743" name="Google Shape;2743;p34"/>
          <p:cNvSpPr txBox="1">
            <a:spLocks noGrp="1"/>
          </p:cNvSpPr>
          <p:nvPr>
            <p:ph type="ctrTitle"/>
          </p:nvPr>
        </p:nvSpPr>
        <p:spPr>
          <a:xfrm>
            <a:off x="1649100" y="1253838"/>
            <a:ext cx="5845800" cy="1697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4800" dirty="0"/>
              <a:t>MANAJEMEN, KONTROLER DAN AKUNTANSI BIAYA</a:t>
            </a:r>
            <a:endParaRPr sz="4800" b="1" dirty="0">
              <a:sym typeface="Gaegu"/>
            </a:endParaRPr>
          </a:p>
        </p:txBody>
      </p:sp>
      <p:sp>
        <p:nvSpPr>
          <p:cNvPr id="2748" name="Google Shape;2748;p34"/>
          <p:cNvSpPr/>
          <p:nvPr/>
        </p:nvSpPr>
        <p:spPr>
          <a:xfrm>
            <a:off x="1165600" y="1313725"/>
            <a:ext cx="483494" cy="441537"/>
          </a:xfrm>
          <a:custGeom>
            <a:avLst/>
            <a:gdLst/>
            <a:ahLst/>
            <a:cxnLst/>
            <a:rect l="l" t="t" r="r" b="b"/>
            <a:pathLst>
              <a:path w="11919" h="10884" extrusionOk="0">
                <a:moveTo>
                  <a:pt x="3204" y="0"/>
                </a:moveTo>
                <a:lnTo>
                  <a:pt x="5074" y="4238"/>
                </a:lnTo>
                <a:lnTo>
                  <a:pt x="1" y="3940"/>
                </a:lnTo>
                <a:lnTo>
                  <a:pt x="4497" y="5889"/>
                </a:lnTo>
                <a:lnTo>
                  <a:pt x="2607" y="9132"/>
                </a:lnTo>
                <a:lnTo>
                  <a:pt x="5771" y="6208"/>
                </a:lnTo>
                <a:lnTo>
                  <a:pt x="6089" y="10883"/>
                </a:lnTo>
                <a:lnTo>
                  <a:pt x="7163" y="6307"/>
                </a:lnTo>
                <a:lnTo>
                  <a:pt x="11919" y="6964"/>
                </a:lnTo>
                <a:lnTo>
                  <a:pt x="7900" y="4457"/>
                </a:lnTo>
                <a:lnTo>
                  <a:pt x="8974" y="119"/>
                </a:lnTo>
                <a:lnTo>
                  <a:pt x="6348" y="3681"/>
                </a:lnTo>
                <a:lnTo>
                  <a:pt x="320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9" name="Google Shape;2749;p34"/>
          <p:cNvSpPr/>
          <p:nvPr/>
        </p:nvSpPr>
        <p:spPr>
          <a:xfrm>
            <a:off x="7433629" y="2673825"/>
            <a:ext cx="296813" cy="271066"/>
          </a:xfrm>
          <a:custGeom>
            <a:avLst/>
            <a:gdLst/>
            <a:ahLst/>
            <a:cxnLst/>
            <a:rect l="l" t="t" r="r" b="b"/>
            <a:pathLst>
              <a:path w="11919" h="10884" extrusionOk="0">
                <a:moveTo>
                  <a:pt x="3204" y="0"/>
                </a:moveTo>
                <a:lnTo>
                  <a:pt x="5074" y="4238"/>
                </a:lnTo>
                <a:lnTo>
                  <a:pt x="1" y="3940"/>
                </a:lnTo>
                <a:lnTo>
                  <a:pt x="4497" y="5889"/>
                </a:lnTo>
                <a:lnTo>
                  <a:pt x="2607" y="9132"/>
                </a:lnTo>
                <a:lnTo>
                  <a:pt x="5771" y="6208"/>
                </a:lnTo>
                <a:lnTo>
                  <a:pt x="6089" y="10883"/>
                </a:lnTo>
                <a:lnTo>
                  <a:pt x="7163" y="6307"/>
                </a:lnTo>
                <a:lnTo>
                  <a:pt x="11919" y="6964"/>
                </a:lnTo>
                <a:lnTo>
                  <a:pt x="7900" y="4457"/>
                </a:lnTo>
                <a:lnTo>
                  <a:pt x="8974" y="119"/>
                </a:lnTo>
                <a:lnTo>
                  <a:pt x="6348" y="3681"/>
                </a:lnTo>
                <a:lnTo>
                  <a:pt x="320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91"/>
        <p:cNvGrpSpPr/>
        <p:nvPr/>
      </p:nvGrpSpPr>
      <p:grpSpPr>
        <a:xfrm>
          <a:off x="0" y="0"/>
          <a:ext cx="0" cy="0"/>
          <a:chOff x="0" y="0"/>
          <a:chExt cx="0" cy="0"/>
        </a:xfrm>
      </p:grpSpPr>
      <p:sp>
        <p:nvSpPr>
          <p:cNvPr id="2793" name="Google Shape;2793;p38"/>
          <p:cNvSpPr txBox="1">
            <a:spLocks noGrp="1"/>
          </p:cNvSpPr>
          <p:nvPr>
            <p:ph type="title"/>
          </p:nvPr>
        </p:nvSpPr>
        <p:spPr>
          <a:xfrm>
            <a:off x="1509000" y="1113780"/>
            <a:ext cx="6126000" cy="3323047"/>
          </a:xfrm>
          <a:prstGeom prst="rect">
            <a:avLst/>
          </a:prstGeom>
        </p:spPr>
        <p:txBody>
          <a:bodyPr spcFirstLastPara="1" wrap="square" lIns="91425" tIns="90000" rIns="91425" bIns="91425" anchor="ctr" anchorCtr="0">
            <a:noAutofit/>
          </a:bodyPr>
          <a:lstStyle/>
          <a:p>
            <a:pPr lvl="0" algn="just">
              <a:buSzPct val="100000"/>
            </a:pPr>
            <a:endParaRPr sz="1200" dirty="0"/>
          </a:p>
        </p:txBody>
      </p:sp>
      <p:pic>
        <p:nvPicPr>
          <p:cNvPr id="3" name="Picture 2"/>
          <p:cNvPicPr>
            <a:picLocks noChangeAspect="1"/>
          </p:cNvPicPr>
          <p:nvPr/>
        </p:nvPicPr>
        <p:blipFill>
          <a:blip r:embed="rId3"/>
          <a:stretch>
            <a:fillRect/>
          </a:stretch>
        </p:blipFill>
        <p:spPr>
          <a:xfrm>
            <a:off x="2488765" y="1145583"/>
            <a:ext cx="4413640" cy="3251487"/>
          </a:xfrm>
          <a:prstGeom prst="rect">
            <a:avLst/>
          </a:prstGeom>
        </p:spPr>
      </p:pic>
      <p:sp>
        <p:nvSpPr>
          <p:cNvPr id="2794" name="Google Shape;2794;p38"/>
          <p:cNvSpPr/>
          <p:nvPr/>
        </p:nvSpPr>
        <p:spPr>
          <a:xfrm>
            <a:off x="7593525" y="3591900"/>
            <a:ext cx="385328" cy="457522"/>
          </a:xfrm>
          <a:custGeom>
            <a:avLst/>
            <a:gdLst/>
            <a:ahLst/>
            <a:cxnLst/>
            <a:rect l="l" t="t" r="r" b="b"/>
            <a:pathLst>
              <a:path w="4776" h="5671" extrusionOk="0">
                <a:moveTo>
                  <a:pt x="1930" y="1294"/>
                </a:moveTo>
                <a:cubicBezTo>
                  <a:pt x="1930" y="995"/>
                  <a:pt x="1930" y="717"/>
                  <a:pt x="1930" y="438"/>
                </a:cubicBezTo>
                <a:cubicBezTo>
                  <a:pt x="1950" y="259"/>
                  <a:pt x="1930" y="0"/>
                  <a:pt x="2189" y="0"/>
                </a:cubicBezTo>
                <a:cubicBezTo>
                  <a:pt x="2268" y="20"/>
                  <a:pt x="2408" y="259"/>
                  <a:pt x="2428" y="418"/>
                </a:cubicBezTo>
                <a:cubicBezTo>
                  <a:pt x="2487" y="1015"/>
                  <a:pt x="2507" y="1612"/>
                  <a:pt x="2527" y="2209"/>
                </a:cubicBezTo>
                <a:cubicBezTo>
                  <a:pt x="2547" y="2308"/>
                  <a:pt x="2567" y="2388"/>
                  <a:pt x="2587" y="2487"/>
                </a:cubicBezTo>
                <a:cubicBezTo>
                  <a:pt x="2666" y="2428"/>
                  <a:pt x="2726" y="2368"/>
                  <a:pt x="2806" y="2308"/>
                </a:cubicBezTo>
                <a:cubicBezTo>
                  <a:pt x="3044" y="2070"/>
                  <a:pt x="3283" y="1811"/>
                  <a:pt x="3562" y="1572"/>
                </a:cubicBezTo>
                <a:cubicBezTo>
                  <a:pt x="3701" y="1433"/>
                  <a:pt x="3880" y="1234"/>
                  <a:pt x="4079" y="1433"/>
                </a:cubicBezTo>
                <a:cubicBezTo>
                  <a:pt x="4298" y="1652"/>
                  <a:pt x="4079" y="1811"/>
                  <a:pt x="3940" y="1950"/>
                </a:cubicBezTo>
                <a:cubicBezTo>
                  <a:pt x="3781" y="2109"/>
                  <a:pt x="3621" y="2249"/>
                  <a:pt x="3482" y="2408"/>
                </a:cubicBezTo>
                <a:cubicBezTo>
                  <a:pt x="3422" y="2468"/>
                  <a:pt x="3403" y="2527"/>
                  <a:pt x="3363" y="2567"/>
                </a:cubicBezTo>
                <a:cubicBezTo>
                  <a:pt x="3422" y="2587"/>
                  <a:pt x="3482" y="2607"/>
                  <a:pt x="3562" y="2607"/>
                </a:cubicBezTo>
                <a:cubicBezTo>
                  <a:pt x="3701" y="2627"/>
                  <a:pt x="3860" y="2587"/>
                  <a:pt x="3999" y="2627"/>
                </a:cubicBezTo>
                <a:cubicBezTo>
                  <a:pt x="4099" y="2666"/>
                  <a:pt x="4258" y="2746"/>
                  <a:pt x="4258" y="2865"/>
                </a:cubicBezTo>
                <a:cubicBezTo>
                  <a:pt x="4258" y="2985"/>
                  <a:pt x="4099" y="3084"/>
                  <a:pt x="3980" y="3104"/>
                </a:cubicBezTo>
                <a:cubicBezTo>
                  <a:pt x="3701" y="3164"/>
                  <a:pt x="3422" y="3164"/>
                  <a:pt x="3144" y="3204"/>
                </a:cubicBezTo>
                <a:cubicBezTo>
                  <a:pt x="3064" y="3204"/>
                  <a:pt x="3005" y="3243"/>
                  <a:pt x="2945" y="3263"/>
                </a:cubicBezTo>
                <a:cubicBezTo>
                  <a:pt x="2985" y="3303"/>
                  <a:pt x="3005" y="3383"/>
                  <a:pt x="3064" y="3423"/>
                </a:cubicBezTo>
                <a:cubicBezTo>
                  <a:pt x="3562" y="3900"/>
                  <a:pt x="4059" y="4358"/>
                  <a:pt x="4557" y="4835"/>
                </a:cubicBezTo>
                <a:cubicBezTo>
                  <a:pt x="4616" y="4875"/>
                  <a:pt x="4696" y="4935"/>
                  <a:pt x="4716" y="5014"/>
                </a:cubicBezTo>
                <a:cubicBezTo>
                  <a:pt x="4756" y="5074"/>
                  <a:pt x="4775" y="5193"/>
                  <a:pt x="4756" y="5233"/>
                </a:cubicBezTo>
                <a:cubicBezTo>
                  <a:pt x="4696" y="5293"/>
                  <a:pt x="4557" y="5352"/>
                  <a:pt x="4497" y="5333"/>
                </a:cubicBezTo>
                <a:cubicBezTo>
                  <a:pt x="4298" y="5233"/>
                  <a:pt x="4079" y="5134"/>
                  <a:pt x="3920" y="4994"/>
                </a:cubicBezTo>
                <a:cubicBezTo>
                  <a:pt x="3562" y="4676"/>
                  <a:pt x="3223" y="4318"/>
                  <a:pt x="2865" y="4000"/>
                </a:cubicBezTo>
                <a:cubicBezTo>
                  <a:pt x="2826" y="3940"/>
                  <a:pt x="2746" y="3920"/>
                  <a:pt x="2686" y="3880"/>
                </a:cubicBezTo>
                <a:cubicBezTo>
                  <a:pt x="2666" y="3960"/>
                  <a:pt x="2666" y="4019"/>
                  <a:pt x="2666" y="4099"/>
                </a:cubicBezTo>
                <a:cubicBezTo>
                  <a:pt x="2686" y="4517"/>
                  <a:pt x="2726" y="4955"/>
                  <a:pt x="2726" y="5372"/>
                </a:cubicBezTo>
                <a:cubicBezTo>
                  <a:pt x="2726" y="5472"/>
                  <a:pt x="2666" y="5651"/>
                  <a:pt x="2567" y="5671"/>
                </a:cubicBezTo>
                <a:cubicBezTo>
                  <a:pt x="2448" y="5671"/>
                  <a:pt x="2388" y="5512"/>
                  <a:pt x="2368" y="5432"/>
                </a:cubicBezTo>
                <a:cubicBezTo>
                  <a:pt x="2268" y="4994"/>
                  <a:pt x="2209" y="4577"/>
                  <a:pt x="2129" y="4139"/>
                </a:cubicBezTo>
                <a:cubicBezTo>
                  <a:pt x="2109" y="4079"/>
                  <a:pt x="2089" y="4000"/>
                  <a:pt x="2070" y="3940"/>
                </a:cubicBezTo>
                <a:cubicBezTo>
                  <a:pt x="2010" y="3980"/>
                  <a:pt x="1930" y="4019"/>
                  <a:pt x="1890" y="4079"/>
                </a:cubicBezTo>
                <a:cubicBezTo>
                  <a:pt x="1632" y="4338"/>
                  <a:pt x="1373" y="4616"/>
                  <a:pt x="1095" y="4875"/>
                </a:cubicBezTo>
                <a:cubicBezTo>
                  <a:pt x="1035" y="4955"/>
                  <a:pt x="876" y="5054"/>
                  <a:pt x="776" y="4974"/>
                </a:cubicBezTo>
                <a:cubicBezTo>
                  <a:pt x="697" y="4915"/>
                  <a:pt x="736" y="4736"/>
                  <a:pt x="796" y="4656"/>
                </a:cubicBezTo>
                <a:cubicBezTo>
                  <a:pt x="1035" y="4318"/>
                  <a:pt x="1294" y="3980"/>
                  <a:pt x="1552" y="3641"/>
                </a:cubicBezTo>
                <a:cubicBezTo>
                  <a:pt x="1572" y="3602"/>
                  <a:pt x="1592" y="3522"/>
                  <a:pt x="1632" y="3482"/>
                </a:cubicBezTo>
                <a:cubicBezTo>
                  <a:pt x="1572" y="3462"/>
                  <a:pt x="1512" y="3462"/>
                  <a:pt x="1453" y="3462"/>
                </a:cubicBezTo>
                <a:cubicBezTo>
                  <a:pt x="1095" y="3482"/>
                  <a:pt x="717" y="3502"/>
                  <a:pt x="358" y="3522"/>
                </a:cubicBezTo>
                <a:cubicBezTo>
                  <a:pt x="199" y="3522"/>
                  <a:pt x="0" y="3542"/>
                  <a:pt x="0" y="3323"/>
                </a:cubicBezTo>
                <a:cubicBezTo>
                  <a:pt x="20" y="3224"/>
                  <a:pt x="199" y="3064"/>
                  <a:pt x="319" y="3044"/>
                </a:cubicBezTo>
                <a:cubicBezTo>
                  <a:pt x="657" y="2985"/>
                  <a:pt x="995" y="2965"/>
                  <a:pt x="1313" y="2925"/>
                </a:cubicBezTo>
                <a:cubicBezTo>
                  <a:pt x="1433" y="2905"/>
                  <a:pt x="1532" y="2885"/>
                  <a:pt x="1632" y="2865"/>
                </a:cubicBezTo>
                <a:cubicBezTo>
                  <a:pt x="1572" y="2766"/>
                  <a:pt x="1512" y="2686"/>
                  <a:pt x="1433" y="2607"/>
                </a:cubicBezTo>
                <a:cubicBezTo>
                  <a:pt x="1174" y="2288"/>
                  <a:pt x="876" y="2010"/>
                  <a:pt x="617" y="1672"/>
                </a:cubicBezTo>
                <a:cubicBezTo>
                  <a:pt x="538" y="1572"/>
                  <a:pt x="398" y="1393"/>
                  <a:pt x="498" y="1294"/>
                </a:cubicBezTo>
                <a:cubicBezTo>
                  <a:pt x="597" y="1194"/>
                  <a:pt x="776" y="1353"/>
                  <a:pt x="876" y="1433"/>
                </a:cubicBezTo>
                <a:cubicBezTo>
                  <a:pt x="1194" y="1672"/>
                  <a:pt x="1473" y="1950"/>
                  <a:pt x="1771" y="2209"/>
                </a:cubicBezTo>
                <a:cubicBezTo>
                  <a:pt x="1831" y="2249"/>
                  <a:pt x="1890" y="2269"/>
                  <a:pt x="1950" y="2308"/>
                </a:cubicBezTo>
                <a:cubicBezTo>
                  <a:pt x="1970" y="2249"/>
                  <a:pt x="1970" y="2189"/>
                  <a:pt x="1970" y="2109"/>
                </a:cubicBezTo>
                <a:cubicBezTo>
                  <a:pt x="1970" y="1831"/>
                  <a:pt x="1950" y="1572"/>
                  <a:pt x="1930" y="12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2754;p35"/>
          <p:cNvSpPr txBox="1">
            <a:spLocks/>
          </p:cNvSpPr>
          <p:nvPr/>
        </p:nvSpPr>
        <p:spPr>
          <a:xfrm>
            <a:off x="1508898" y="675276"/>
            <a:ext cx="6126102" cy="438505"/>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4500"/>
              <a:buFont typeface="Gaegu"/>
              <a:buNone/>
              <a:defRPr sz="7200" b="1" i="0" u="none" strike="noStrike" cap="none">
                <a:solidFill>
                  <a:schemeClr val="accent3"/>
                </a:solidFill>
                <a:latin typeface="Gaegu"/>
                <a:ea typeface="Gaegu"/>
                <a:cs typeface="Gaegu"/>
                <a:sym typeface="Gaegu"/>
              </a:defRPr>
            </a:lvl1pPr>
            <a:lvl2pPr marR="0" lvl="1"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9pPr>
          </a:lstStyle>
          <a:p>
            <a:r>
              <a:rPr lang="en-US" sz="2800" dirty="0"/>
              <a:t>BAGAN ORGANISASI (2)</a:t>
            </a:r>
          </a:p>
        </p:txBody>
      </p:sp>
    </p:spTree>
    <p:extLst>
      <p:ext uri="{BB962C8B-B14F-4D97-AF65-F5344CB8AC3E}">
        <p14:creationId xmlns:p14="http://schemas.microsoft.com/office/powerpoint/2010/main" val="1858694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000" dirty="0"/>
              <a:t>PARTISIPASI KONTROLER DALAM PERENCANAAN DAN PENGENDALIAN</a:t>
            </a:r>
            <a:endParaRPr sz="2000" dirty="0"/>
          </a:p>
        </p:txBody>
      </p:sp>
      <p:sp>
        <p:nvSpPr>
          <p:cNvPr id="2755" name="Google Shape;2755;p35"/>
          <p:cNvSpPr txBox="1">
            <a:spLocks noGrp="1"/>
          </p:cNvSpPr>
          <p:nvPr>
            <p:ph type="body" idx="1"/>
          </p:nvPr>
        </p:nvSpPr>
        <p:spPr>
          <a:xfrm>
            <a:off x="1431235" y="1243050"/>
            <a:ext cx="6297434" cy="3290400"/>
          </a:xfrm>
          <a:prstGeom prst="rect">
            <a:avLst/>
          </a:prstGeom>
        </p:spPr>
        <p:txBody>
          <a:bodyPr spcFirstLastPara="1" wrap="square" lIns="90000" tIns="91425" rIns="91425" bIns="91425" anchor="ctr" anchorCtr="0">
            <a:noAutofit/>
          </a:bodyPr>
          <a:lstStyle/>
          <a:p>
            <a:pPr marL="152400" indent="0" algn="just">
              <a:lnSpc>
                <a:spcPct val="150000"/>
              </a:lnSpc>
              <a:buNone/>
            </a:pPr>
            <a:r>
              <a:rPr lang="en-US" dirty="0" err="1"/>
              <a:t>Kontroler</a:t>
            </a:r>
            <a:r>
              <a:rPr lang="en-US" dirty="0"/>
              <a:t> </a:t>
            </a:r>
            <a:r>
              <a:rPr lang="en-US" dirty="0" err="1"/>
              <a:t>adalah</a:t>
            </a:r>
            <a:r>
              <a:rPr lang="en-US" dirty="0"/>
              <a:t> </a:t>
            </a:r>
            <a:r>
              <a:rPr lang="en-US" dirty="0" err="1"/>
              <a:t>manajemen</a:t>
            </a:r>
            <a:r>
              <a:rPr lang="en-US" dirty="0"/>
              <a:t> </a:t>
            </a:r>
            <a:r>
              <a:rPr lang="en-US" dirty="0" err="1"/>
              <a:t>eksekutif</a:t>
            </a:r>
            <a:r>
              <a:rPr lang="en-US" dirty="0"/>
              <a:t> yang </a:t>
            </a:r>
            <a:r>
              <a:rPr lang="en-US" dirty="0" err="1"/>
              <a:t>bertanggung</a:t>
            </a:r>
            <a:r>
              <a:rPr lang="en-US" dirty="0"/>
              <a:t> </a:t>
            </a:r>
            <a:r>
              <a:rPr lang="en-US" dirty="0" err="1"/>
              <a:t>jawab</a:t>
            </a:r>
            <a:r>
              <a:rPr lang="en-US" dirty="0"/>
              <a:t> </a:t>
            </a:r>
            <a:r>
              <a:rPr lang="en-US" dirty="0" err="1"/>
              <a:t>atas</a:t>
            </a:r>
            <a:r>
              <a:rPr lang="en-US" dirty="0"/>
              <a:t> </a:t>
            </a:r>
            <a:r>
              <a:rPr lang="en-US" dirty="0" err="1"/>
              <a:t>fungsi</a:t>
            </a:r>
            <a:r>
              <a:rPr lang="en-US" dirty="0"/>
              <a:t> </a:t>
            </a:r>
            <a:r>
              <a:rPr lang="en-US" dirty="0" err="1"/>
              <a:t>akuntansi</a:t>
            </a:r>
            <a:r>
              <a:rPr lang="en-US" dirty="0"/>
              <a:t>. </a:t>
            </a:r>
            <a:r>
              <a:rPr lang="en-US" dirty="0" err="1"/>
              <a:t>Kontroler</a:t>
            </a:r>
            <a:r>
              <a:rPr lang="en-US" dirty="0"/>
              <a:t> </a:t>
            </a:r>
            <a:r>
              <a:rPr lang="en-US" dirty="0" err="1"/>
              <a:t>mengoordinasikan</a:t>
            </a:r>
            <a:r>
              <a:rPr lang="en-US" dirty="0"/>
              <a:t> </a:t>
            </a:r>
            <a:r>
              <a:rPr lang="en-US" dirty="0" err="1"/>
              <a:t>partisipasi</a:t>
            </a:r>
            <a:r>
              <a:rPr lang="en-US" dirty="0"/>
              <a:t> </a:t>
            </a:r>
            <a:r>
              <a:rPr lang="en-US" dirty="0" err="1"/>
              <a:t>manajemen</a:t>
            </a:r>
            <a:r>
              <a:rPr lang="en-US" dirty="0"/>
              <a:t> </a:t>
            </a:r>
            <a:r>
              <a:rPr lang="en-US" dirty="0" err="1"/>
              <a:t>dalam</a:t>
            </a:r>
            <a:r>
              <a:rPr lang="en-US" dirty="0"/>
              <a:t> </a:t>
            </a:r>
            <a:r>
              <a:rPr lang="en-US" dirty="0" err="1"/>
              <a:t>perencanaan</a:t>
            </a:r>
            <a:r>
              <a:rPr lang="en-US" dirty="0"/>
              <a:t> </a:t>
            </a:r>
            <a:r>
              <a:rPr lang="en-US" dirty="0" err="1"/>
              <a:t>dan</a:t>
            </a:r>
            <a:r>
              <a:rPr lang="en-US" dirty="0"/>
              <a:t> </a:t>
            </a:r>
            <a:r>
              <a:rPr lang="en-US" dirty="0" err="1"/>
              <a:t>pengendalian</a:t>
            </a:r>
            <a:r>
              <a:rPr lang="en-US" dirty="0"/>
              <a:t> </a:t>
            </a:r>
            <a:r>
              <a:rPr lang="en-US" dirty="0" err="1"/>
              <a:t>pencapaian</a:t>
            </a:r>
            <a:r>
              <a:rPr lang="en-US" dirty="0"/>
              <a:t> </a:t>
            </a:r>
            <a:r>
              <a:rPr lang="en-US" dirty="0" err="1"/>
              <a:t>tujuan</a:t>
            </a:r>
            <a:r>
              <a:rPr lang="en-US" dirty="0"/>
              <a:t>, </a:t>
            </a:r>
            <a:r>
              <a:rPr lang="en-US" dirty="0" err="1"/>
              <a:t>dalam</a:t>
            </a:r>
            <a:r>
              <a:rPr lang="en-US" dirty="0"/>
              <a:t> </a:t>
            </a:r>
            <a:r>
              <a:rPr lang="en-US" dirty="0" err="1"/>
              <a:t>menentukan</a:t>
            </a:r>
            <a:r>
              <a:rPr lang="en-US" dirty="0"/>
              <a:t> </a:t>
            </a:r>
            <a:r>
              <a:rPr lang="en-US" dirty="0" err="1"/>
              <a:t>efektivitas</a:t>
            </a:r>
            <a:r>
              <a:rPr lang="en-US" dirty="0"/>
              <a:t> </a:t>
            </a:r>
            <a:r>
              <a:rPr lang="en-US" dirty="0" err="1"/>
              <a:t>dari</a:t>
            </a:r>
            <a:r>
              <a:rPr lang="en-US" dirty="0"/>
              <a:t> </a:t>
            </a:r>
            <a:r>
              <a:rPr lang="en-US" dirty="0" err="1"/>
              <a:t>kebijakan</a:t>
            </a:r>
            <a:r>
              <a:rPr lang="en-US" dirty="0"/>
              <a:t>, </a:t>
            </a:r>
            <a:r>
              <a:rPr lang="en-US" dirty="0" err="1"/>
              <a:t>dan</a:t>
            </a:r>
            <a:r>
              <a:rPr lang="en-US" dirty="0"/>
              <a:t> </a:t>
            </a:r>
            <a:r>
              <a:rPr lang="en-US" dirty="0" err="1"/>
              <a:t>dalam</a:t>
            </a:r>
            <a:r>
              <a:rPr lang="en-US" dirty="0"/>
              <a:t> </a:t>
            </a:r>
            <a:r>
              <a:rPr lang="en-US" dirty="0" err="1"/>
              <a:t>menciptakan</a:t>
            </a:r>
            <a:r>
              <a:rPr lang="en-US" dirty="0"/>
              <a:t> </a:t>
            </a:r>
            <a:r>
              <a:rPr lang="en-US" dirty="0" err="1"/>
              <a:t>struktur</a:t>
            </a:r>
            <a:r>
              <a:rPr lang="en-US" dirty="0"/>
              <a:t> </a:t>
            </a:r>
            <a:r>
              <a:rPr lang="en-US" dirty="0" err="1"/>
              <a:t>dan</a:t>
            </a:r>
            <a:r>
              <a:rPr lang="en-US" dirty="0"/>
              <a:t> proses </a:t>
            </a:r>
            <a:r>
              <a:rPr lang="en-US" dirty="0" err="1"/>
              <a:t>organisasi</a:t>
            </a:r>
            <a:r>
              <a:rPr lang="en-US" dirty="0"/>
              <a:t>. </a:t>
            </a:r>
            <a:r>
              <a:rPr lang="en-US" dirty="0" err="1"/>
              <a:t>Kontroler</a:t>
            </a:r>
            <a:r>
              <a:rPr lang="en-US" dirty="0"/>
              <a:t> </a:t>
            </a:r>
            <a:r>
              <a:rPr lang="en-US" dirty="0" err="1"/>
              <a:t>juga</a:t>
            </a:r>
            <a:r>
              <a:rPr lang="en-US" dirty="0"/>
              <a:t> </a:t>
            </a:r>
            <a:r>
              <a:rPr lang="en-US" dirty="0" err="1"/>
              <a:t>bertanggung</a:t>
            </a:r>
            <a:r>
              <a:rPr lang="en-US" dirty="0"/>
              <a:t> </a:t>
            </a:r>
            <a:r>
              <a:rPr lang="en-US" dirty="0" err="1"/>
              <a:t>jawab</a:t>
            </a:r>
            <a:r>
              <a:rPr lang="en-US" dirty="0"/>
              <a:t> </a:t>
            </a:r>
            <a:r>
              <a:rPr lang="en-US" dirty="0" err="1"/>
              <a:t>untuk</a:t>
            </a:r>
            <a:r>
              <a:rPr lang="en-US" dirty="0"/>
              <a:t> </a:t>
            </a:r>
            <a:r>
              <a:rPr lang="en-US" dirty="0" err="1"/>
              <a:t>melakukan</a:t>
            </a:r>
            <a:r>
              <a:rPr lang="en-US" dirty="0"/>
              <a:t> </a:t>
            </a:r>
            <a:r>
              <a:rPr lang="en-US" dirty="0" err="1"/>
              <a:t>observasi</a:t>
            </a:r>
            <a:r>
              <a:rPr lang="en-US" dirty="0"/>
              <a:t> </a:t>
            </a:r>
            <a:r>
              <a:rPr lang="en-US" dirty="0" err="1"/>
              <a:t>atas</a:t>
            </a:r>
            <a:r>
              <a:rPr lang="en-US" dirty="0"/>
              <a:t> </a:t>
            </a:r>
            <a:r>
              <a:rPr lang="en-US" dirty="0" err="1"/>
              <a:t>metode</a:t>
            </a:r>
            <a:r>
              <a:rPr lang="en-US" dirty="0"/>
              <a:t> </a:t>
            </a:r>
            <a:r>
              <a:rPr lang="en-US" dirty="0" err="1"/>
              <a:t>perencanaan</a:t>
            </a:r>
            <a:r>
              <a:rPr lang="en-US" dirty="0"/>
              <a:t> </a:t>
            </a:r>
            <a:r>
              <a:rPr lang="en-US" dirty="0" err="1"/>
              <a:t>dan</a:t>
            </a:r>
            <a:r>
              <a:rPr lang="en-US" dirty="0"/>
              <a:t> </a:t>
            </a:r>
            <a:r>
              <a:rPr lang="en-US" dirty="0" err="1"/>
              <a:t>pengendalian</a:t>
            </a:r>
            <a:r>
              <a:rPr lang="en-US" dirty="0"/>
              <a:t> di </a:t>
            </a:r>
            <a:r>
              <a:rPr lang="en-US" dirty="0" err="1"/>
              <a:t>seluruh</a:t>
            </a:r>
            <a:r>
              <a:rPr lang="en-US" dirty="0"/>
              <a:t> </a:t>
            </a:r>
            <a:r>
              <a:rPr lang="en-US" dirty="0" err="1"/>
              <a:t>perusahaan</a:t>
            </a:r>
            <a:r>
              <a:rPr lang="en-US" dirty="0"/>
              <a:t> </a:t>
            </a:r>
            <a:r>
              <a:rPr lang="en-US" dirty="0" err="1"/>
              <a:t>dan</a:t>
            </a:r>
            <a:r>
              <a:rPr lang="en-US" dirty="0"/>
              <a:t> </a:t>
            </a:r>
            <a:r>
              <a:rPr lang="en-US" dirty="0" err="1"/>
              <a:t>untuk</a:t>
            </a:r>
            <a:r>
              <a:rPr lang="en-US" dirty="0"/>
              <a:t> </a:t>
            </a:r>
            <a:r>
              <a:rPr lang="en-US" dirty="0" err="1"/>
              <a:t>mengusulkan</a:t>
            </a:r>
            <a:r>
              <a:rPr lang="en-US" dirty="0"/>
              <a:t> </a:t>
            </a:r>
            <a:r>
              <a:rPr lang="en-US" dirty="0" err="1"/>
              <a:t>perbaikan</a:t>
            </a:r>
            <a:r>
              <a:rPr lang="en-US" dirty="0"/>
              <a:t> </a:t>
            </a:r>
            <a:r>
              <a:rPr lang="en-US" dirty="0" err="1"/>
              <a:t>atas</a:t>
            </a:r>
            <a:r>
              <a:rPr lang="en-US" dirty="0"/>
              <a:t> </a:t>
            </a:r>
            <a:r>
              <a:rPr lang="en-US" dirty="0" err="1"/>
              <a:t>metode</a:t>
            </a:r>
            <a:r>
              <a:rPr lang="en-US" dirty="0"/>
              <a:t> – </a:t>
            </a:r>
            <a:r>
              <a:rPr lang="en-US" dirty="0" err="1"/>
              <a:t>metode</a:t>
            </a:r>
            <a:r>
              <a:rPr lang="en-US" dirty="0"/>
              <a:t> </a:t>
            </a:r>
            <a:r>
              <a:rPr lang="en-US" dirty="0" err="1"/>
              <a:t>tersebut</a:t>
            </a:r>
            <a:r>
              <a:rPr lang="en-US" dirty="0"/>
              <a:t>. </a:t>
            </a:r>
            <a:r>
              <a:rPr lang="en-US" dirty="0" err="1"/>
              <a:t>Dengan</a:t>
            </a:r>
            <a:r>
              <a:rPr lang="en-US" dirty="0"/>
              <a:t> </a:t>
            </a:r>
            <a:r>
              <a:rPr lang="en-US" dirty="0" err="1"/>
              <a:t>menggunakan</a:t>
            </a:r>
            <a:r>
              <a:rPr lang="en-US" dirty="0"/>
              <a:t> system </a:t>
            </a:r>
            <a:r>
              <a:rPr lang="en-US" dirty="0" err="1"/>
              <a:t>akuntansi</a:t>
            </a:r>
            <a:r>
              <a:rPr lang="en-US" dirty="0"/>
              <a:t> </a:t>
            </a:r>
            <a:r>
              <a:rPr lang="en-US" dirty="0" err="1"/>
              <a:t>dan</a:t>
            </a:r>
            <a:r>
              <a:rPr lang="en-US" dirty="0"/>
              <a:t> system – system </a:t>
            </a:r>
            <a:r>
              <a:rPr lang="en-US" dirty="0" err="1"/>
              <a:t>lainnya</a:t>
            </a:r>
            <a:r>
              <a:rPr lang="en-US" dirty="0"/>
              <a:t>, </a:t>
            </a:r>
            <a:r>
              <a:rPr lang="en-US" dirty="0" err="1"/>
              <a:t>kontroler</a:t>
            </a:r>
            <a:r>
              <a:rPr lang="en-US" dirty="0"/>
              <a:t> </a:t>
            </a:r>
            <a:r>
              <a:rPr lang="en-US" dirty="0" err="1"/>
              <a:t>menyediakan</a:t>
            </a:r>
            <a:r>
              <a:rPr lang="en-US" dirty="0"/>
              <a:t> </a:t>
            </a:r>
            <a:r>
              <a:rPr lang="en-US" dirty="0" err="1"/>
              <a:t>informasi</a:t>
            </a:r>
            <a:r>
              <a:rPr lang="en-US" dirty="0"/>
              <a:t> </a:t>
            </a:r>
            <a:r>
              <a:rPr lang="en-US" dirty="0" err="1"/>
              <a:t>untuk</a:t>
            </a:r>
            <a:r>
              <a:rPr lang="en-US" dirty="0"/>
              <a:t> </a:t>
            </a:r>
            <a:r>
              <a:rPr lang="en-US" dirty="0" err="1"/>
              <a:t>merencanakan</a:t>
            </a:r>
            <a:r>
              <a:rPr lang="en-US" dirty="0"/>
              <a:t> masa </a:t>
            </a:r>
            <a:r>
              <a:rPr lang="en-US" dirty="0" err="1"/>
              <a:t>depan</a:t>
            </a:r>
            <a:r>
              <a:rPr lang="en-US" dirty="0"/>
              <a:t> </a:t>
            </a:r>
            <a:r>
              <a:rPr lang="en-US" dirty="0" err="1"/>
              <a:t>perusahaan</a:t>
            </a:r>
            <a:r>
              <a:rPr lang="en-US" dirty="0"/>
              <a:t> </a:t>
            </a:r>
            <a:r>
              <a:rPr lang="en-US" dirty="0" err="1"/>
              <a:t>dan</a:t>
            </a:r>
            <a:r>
              <a:rPr lang="en-US" dirty="0"/>
              <a:t> </a:t>
            </a:r>
            <a:r>
              <a:rPr lang="en-US" dirty="0" err="1"/>
              <a:t>mengendalikan</a:t>
            </a:r>
            <a:r>
              <a:rPr lang="en-US" dirty="0"/>
              <a:t> </a:t>
            </a:r>
            <a:r>
              <a:rPr lang="en-US" dirty="0" err="1"/>
              <a:t>aktivitas</a:t>
            </a:r>
            <a:r>
              <a:rPr lang="en-US" dirty="0"/>
              <a:t> – </a:t>
            </a:r>
            <a:r>
              <a:rPr lang="en-US" dirty="0" err="1"/>
              <a:t>aktivitasnya</a:t>
            </a:r>
            <a:r>
              <a:rPr lang="en-US" dirty="0"/>
              <a:t>.</a:t>
            </a:r>
            <a:endParaRPr dirty="0"/>
          </a:p>
        </p:txBody>
      </p:sp>
    </p:spTree>
    <p:extLst>
      <p:ext uri="{BB962C8B-B14F-4D97-AF65-F5344CB8AC3E}">
        <p14:creationId xmlns:p14="http://schemas.microsoft.com/office/powerpoint/2010/main" val="1133574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400" dirty="0"/>
              <a:t>DEPARTEMEN BIAYA</a:t>
            </a:r>
            <a:endParaRPr sz="2400" dirty="0"/>
          </a:p>
        </p:txBody>
      </p:sp>
      <p:sp>
        <p:nvSpPr>
          <p:cNvPr id="2755" name="Google Shape;2755;p35"/>
          <p:cNvSpPr txBox="1">
            <a:spLocks noGrp="1"/>
          </p:cNvSpPr>
          <p:nvPr>
            <p:ph type="body" idx="1"/>
          </p:nvPr>
        </p:nvSpPr>
        <p:spPr>
          <a:xfrm>
            <a:off x="842838" y="1160890"/>
            <a:ext cx="7378811" cy="3506526"/>
          </a:xfrm>
          <a:prstGeom prst="rect">
            <a:avLst/>
          </a:prstGeom>
        </p:spPr>
        <p:txBody>
          <a:bodyPr spcFirstLastPara="1" wrap="square" lIns="90000" tIns="91425" rIns="91425" bIns="91425" anchor="ctr" anchorCtr="0">
            <a:noAutofit/>
          </a:bodyPr>
          <a:lstStyle/>
          <a:p>
            <a:pPr marL="323850" indent="-171450" algn="just">
              <a:buFont typeface="Wingdings" panose="05000000000000000000" pitchFamily="2" charset="2"/>
              <a:buChar char="§"/>
            </a:pPr>
            <a:r>
              <a:rPr lang="en-US" dirty="0" err="1"/>
              <a:t>Departemen</a:t>
            </a:r>
            <a:r>
              <a:rPr lang="en-US" dirty="0"/>
              <a:t> </a:t>
            </a:r>
            <a:r>
              <a:rPr lang="en-US" dirty="0" err="1"/>
              <a:t>biaya</a:t>
            </a:r>
            <a:r>
              <a:rPr lang="en-US" dirty="0"/>
              <a:t>, </a:t>
            </a:r>
            <a:r>
              <a:rPr lang="en-US" dirty="0" err="1"/>
              <a:t>dibawah</a:t>
            </a:r>
            <a:r>
              <a:rPr lang="en-US" dirty="0"/>
              <a:t> </a:t>
            </a:r>
            <a:r>
              <a:rPr lang="en-US" dirty="0" err="1"/>
              <a:t>pimpinan</a:t>
            </a:r>
            <a:r>
              <a:rPr lang="en-US" dirty="0"/>
              <a:t> </a:t>
            </a:r>
            <a:r>
              <a:rPr lang="en-US" dirty="0" err="1"/>
              <a:t>kontroler</a:t>
            </a:r>
            <a:r>
              <a:rPr lang="en-US" dirty="0"/>
              <a:t>, </a:t>
            </a:r>
            <a:r>
              <a:rPr lang="en-US" dirty="0" err="1"/>
              <a:t>bertanggung</a:t>
            </a:r>
            <a:r>
              <a:rPr lang="en-US" dirty="0"/>
              <a:t> </a:t>
            </a:r>
            <a:r>
              <a:rPr lang="en-US" dirty="0" err="1"/>
              <a:t>jawab</a:t>
            </a:r>
            <a:r>
              <a:rPr lang="en-US" dirty="0"/>
              <a:t> </a:t>
            </a:r>
            <a:r>
              <a:rPr lang="en-US" dirty="0" err="1"/>
              <a:t>untuk</a:t>
            </a:r>
            <a:r>
              <a:rPr lang="en-US" dirty="0"/>
              <a:t> </a:t>
            </a:r>
            <a:r>
              <a:rPr lang="en-US" dirty="0" err="1"/>
              <a:t>mengumpulkan</a:t>
            </a:r>
            <a:r>
              <a:rPr lang="en-US" dirty="0"/>
              <a:t>, </a:t>
            </a:r>
            <a:r>
              <a:rPr lang="en-US" dirty="0" err="1"/>
              <a:t>menyusun</a:t>
            </a:r>
            <a:r>
              <a:rPr lang="en-US" dirty="0"/>
              <a:t>, </a:t>
            </a:r>
            <a:r>
              <a:rPr lang="en-US" dirty="0" err="1"/>
              <a:t>dan</a:t>
            </a:r>
            <a:r>
              <a:rPr lang="en-US" dirty="0"/>
              <a:t> </a:t>
            </a:r>
            <a:r>
              <a:rPr lang="en-US" dirty="0" err="1"/>
              <a:t>mengomunikasikan</a:t>
            </a:r>
            <a:r>
              <a:rPr lang="en-US" dirty="0"/>
              <a:t> </a:t>
            </a:r>
            <a:r>
              <a:rPr lang="en-US" dirty="0" err="1"/>
              <a:t>informasi</a:t>
            </a:r>
            <a:r>
              <a:rPr lang="en-US" dirty="0"/>
              <a:t> </a:t>
            </a:r>
            <a:r>
              <a:rPr lang="en-US" dirty="0" err="1"/>
              <a:t>mengenai</a:t>
            </a:r>
            <a:r>
              <a:rPr lang="en-US" dirty="0"/>
              <a:t> </a:t>
            </a:r>
            <a:r>
              <a:rPr lang="en-US" dirty="0" err="1"/>
              <a:t>aktivitas</a:t>
            </a:r>
            <a:r>
              <a:rPr lang="en-US" dirty="0"/>
              <a:t> – </a:t>
            </a:r>
            <a:r>
              <a:rPr lang="en-US" dirty="0" err="1"/>
              <a:t>aktivitas</a:t>
            </a:r>
            <a:r>
              <a:rPr lang="en-US" dirty="0"/>
              <a:t> </a:t>
            </a:r>
            <a:r>
              <a:rPr lang="en-US" dirty="0" err="1"/>
              <a:t>suatu</a:t>
            </a:r>
            <a:r>
              <a:rPr lang="en-US" dirty="0"/>
              <a:t> </a:t>
            </a:r>
            <a:r>
              <a:rPr lang="en-US" dirty="0" err="1"/>
              <a:t>perusahaan</a:t>
            </a:r>
            <a:r>
              <a:rPr lang="en-US" dirty="0"/>
              <a:t>. </a:t>
            </a:r>
            <a:r>
              <a:rPr lang="en-US" dirty="0" err="1"/>
              <a:t>Departemen</a:t>
            </a:r>
            <a:r>
              <a:rPr lang="en-US" dirty="0"/>
              <a:t> </a:t>
            </a:r>
            <a:r>
              <a:rPr lang="en-US" dirty="0" err="1"/>
              <a:t>biaya</a:t>
            </a:r>
            <a:r>
              <a:rPr lang="en-US" dirty="0"/>
              <a:t> </a:t>
            </a:r>
            <a:r>
              <a:rPr lang="en-US" dirty="0" err="1"/>
              <a:t>juga</a:t>
            </a:r>
            <a:r>
              <a:rPr lang="en-US" dirty="0"/>
              <a:t> </a:t>
            </a:r>
            <a:r>
              <a:rPr lang="en-US" dirty="0" err="1"/>
              <a:t>berkoordinasi</a:t>
            </a:r>
            <a:r>
              <a:rPr lang="en-US" dirty="0"/>
              <a:t> </a:t>
            </a:r>
            <a:r>
              <a:rPr lang="en-US" dirty="0" err="1"/>
              <a:t>dengan</a:t>
            </a:r>
            <a:r>
              <a:rPr lang="en-US" dirty="0"/>
              <a:t> </a:t>
            </a:r>
            <a:r>
              <a:rPr lang="en-US" dirty="0" err="1"/>
              <a:t>departemen</a:t>
            </a:r>
            <a:r>
              <a:rPr lang="en-US" dirty="0"/>
              <a:t> </a:t>
            </a:r>
            <a:r>
              <a:rPr lang="en-US" dirty="0" err="1"/>
              <a:t>manufaktur</a:t>
            </a:r>
            <a:r>
              <a:rPr lang="en-US" dirty="0"/>
              <a:t>, </a:t>
            </a:r>
            <a:r>
              <a:rPr lang="en-US" dirty="0" err="1"/>
              <a:t>departemen</a:t>
            </a:r>
            <a:r>
              <a:rPr lang="en-US" dirty="0"/>
              <a:t> </a:t>
            </a:r>
            <a:r>
              <a:rPr lang="en-US" dirty="0" err="1"/>
              <a:t>personalia</a:t>
            </a:r>
            <a:r>
              <a:rPr lang="en-US" dirty="0"/>
              <a:t>, </a:t>
            </a:r>
            <a:r>
              <a:rPr lang="en-US" dirty="0" err="1"/>
              <a:t>departemen</a:t>
            </a:r>
            <a:r>
              <a:rPr lang="en-US" dirty="0"/>
              <a:t> </a:t>
            </a:r>
            <a:r>
              <a:rPr lang="en-US" dirty="0" err="1"/>
              <a:t>keuangan</a:t>
            </a:r>
            <a:r>
              <a:rPr lang="en-US" dirty="0"/>
              <a:t>, </a:t>
            </a:r>
            <a:r>
              <a:rPr lang="en-US" dirty="0" err="1"/>
              <a:t>departemen</a:t>
            </a:r>
            <a:r>
              <a:rPr lang="en-US" dirty="0"/>
              <a:t> </a:t>
            </a:r>
            <a:r>
              <a:rPr lang="en-US" dirty="0" err="1"/>
              <a:t>pemasaran</a:t>
            </a:r>
            <a:r>
              <a:rPr lang="en-US" dirty="0"/>
              <a:t>, </a:t>
            </a:r>
            <a:r>
              <a:rPr lang="en-US" dirty="0" err="1"/>
              <a:t>departemen</a:t>
            </a:r>
            <a:r>
              <a:rPr lang="en-US" dirty="0"/>
              <a:t> </a:t>
            </a:r>
            <a:r>
              <a:rPr lang="en-US" dirty="0" err="1"/>
              <a:t>hubungan</a:t>
            </a:r>
            <a:r>
              <a:rPr lang="en-US" dirty="0"/>
              <a:t> </a:t>
            </a:r>
            <a:r>
              <a:rPr lang="en-US" dirty="0" err="1"/>
              <a:t>masyarakat</a:t>
            </a:r>
            <a:r>
              <a:rPr lang="en-US" dirty="0"/>
              <a:t>, </a:t>
            </a:r>
            <a:r>
              <a:rPr lang="en-US" dirty="0" err="1"/>
              <a:t>departemen</a:t>
            </a:r>
            <a:r>
              <a:rPr lang="en-US" dirty="0"/>
              <a:t> </a:t>
            </a:r>
            <a:r>
              <a:rPr lang="en-US" dirty="0" err="1"/>
              <a:t>hukum</a:t>
            </a:r>
            <a:r>
              <a:rPr lang="en-US" dirty="0"/>
              <a:t>, </a:t>
            </a:r>
            <a:r>
              <a:rPr lang="en-US" dirty="0" err="1"/>
              <a:t>dan</a:t>
            </a:r>
            <a:r>
              <a:rPr lang="en-US" dirty="0"/>
              <a:t> </a:t>
            </a:r>
            <a:r>
              <a:rPr lang="en-US" dirty="0" err="1"/>
              <a:t>departemen</a:t>
            </a:r>
            <a:r>
              <a:rPr lang="en-US" dirty="0"/>
              <a:t> </a:t>
            </a:r>
            <a:r>
              <a:rPr lang="en-US" dirty="0" err="1"/>
              <a:t>lainnya</a:t>
            </a:r>
            <a:r>
              <a:rPr lang="en-US" dirty="0"/>
              <a:t>.</a:t>
            </a:r>
          </a:p>
          <a:p>
            <a:pPr marL="323850" indent="-171450" algn="just">
              <a:buFont typeface="Wingdings" panose="05000000000000000000" pitchFamily="2" charset="2"/>
              <a:buChar char="§"/>
            </a:pPr>
            <a:endParaRPr lang="en-US" dirty="0"/>
          </a:p>
          <a:p>
            <a:pPr marL="323850" indent="-171450" algn="just">
              <a:buFont typeface="Wingdings" panose="05000000000000000000" pitchFamily="2" charset="2"/>
              <a:buChar char="§"/>
            </a:pPr>
            <a:r>
              <a:rPr lang="en-US" dirty="0" err="1"/>
              <a:t>Departemen</a:t>
            </a:r>
            <a:r>
              <a:rPr lang="en-US" dirty="0"/>
              <a:t> </a:t>
            </a:r>
            <a:r>
              <a:rPr lang="en-US" dirty="0" err="1"/>
              <a:t>manufaktur</a:t>
            </a:r>
            <a:r>
              <a:rPr lang="en-US" dirty="0"/>
              <a:t>, </a:t>
            </a:r>
            <a:r>
              <a:rPr lang="en-US" dirty="0" err="1"/>
              <a:t>dibawah</a:t>
            </a:r>
            <a:r>
              <a:rPr lang="en-US" dirty="0"/>
              <a:t> </a:t>
            </a:r>
            <a:r>
              <a:rPr lang="en-US" dirty="0" err="1"/>
              <a:t>pimpinan</a:t>
            </a:r>
            <a:r>
              <a:rPr lang="en-US" dirty="0"/>
              <a:t> </a:t>
            </a:r>
            <a:r>
              <a:rPr lang="en-US" dirty="0" err="1"/>
              <a:t>insinyur</a:t>
            </a:r>
            <a:r>
              <a:rPr lang="en-US" dirty="0"/>
              <a:t> </a:t>
            </a:r>
            <a:r>
              <a:rPr lang="en-US" dirty="0" err="1"/>
              <a:t>dan</a:t>
            </a:r>
            <a:r>
              <a:rPr lang="en-US" dirty="0"/>
              <a:t> </a:t>
            </a:r>
            <a:r>
              <a:rPr lang="en-US" dirty="0" err="1"/>
              <a:t>penyelia</a:t>
            </a:r>
            <a:r>
              <a:rPr lang="en-US" dirty="0"/>
              <a:t> </a:t>
            </a:r>
            <a:r>
              <a:rPr lang="en-US" dirty="0" err="1"/>
              <a:t>pabrik</a:t>
            </a:r>
            <a:r>
              <a:rPr lang="en-US" dirty="0"/>
              <a:t>, </a:t>
            </a:r>
            <a:r>
              <a:rPr lang="en-US" dirty="0" err="1"/>
              <a:t>mendesain</a:t>
            </a:r>
            <a:r>
              <a:rPr lang="en-US" dirty="0"/>
              <a:t> </a:t>
            </a:r>
            <a:r>
              <a:rPr lang="en-US" dirty="0" err="1"/>
              <a:t>dan</a:t>
            </a:r>
            <a:r>
              <a:rPr lang="en-US" dirty="0"/>
              <a:t> </a:t>
            </a:r>
            <a:r>
              <a:rPr lang="en-US" dirty="0" err="1"/>
              <a:t>mengendalikan</a:t>
            </a:r>
            <a:r>
              <a:rPr lang="en-US" dirty="0"/>
              <a:t> </a:t>
            </a:r>
            <a:r>
              <a:rPr lang="en-US" dirty="0" err="1"/>
              <a:t>produksi</a:t>
            </a:r>
            <a:r>
              <a:rPr lang="en-US" dirty="0"/>
              <a:t>. </a:t>
            </a:r>
            <a:r>
              <a:rPr lang="en-US" dirty="0" err="1"/>
              <a:t>Dalam</a:t>
            </a:r>
            <a:r>
              <a:rPr lang="en-US" dirty="0"/>
              <a:t> </a:t>
            </a:r>
            <a:r>
              <a:rPr lang="en-US" dirty="0" err="1"/>
              <a:t>riset</a:t>
            </a:r>
            <a:r>
              <a:rPr lang="en-US" dirty="0"/>
              <a:t> </a:t>
            </a:r>
            <a:r>
              <a:rPr lang="en-US" dirty="0" err="1"/>
              <a:t>dan</a:t>
            </a:r>
            <a:r>
              <a:rPr lang="en-US" dirty="0"/>
              <a:t> </a:t>
            </a:r>
            <a:r>
              <a:rPr lang="en-US" dirty="0" err="1"/>
              <a:t>desain</a:t>
            </a:r>
            <a:r>
              <a:rPr lang="en-US" dirty="0"/>
              <a:t> </a:t>
            </a:r>
            <a:r>
              <a:rPr lang="en-US" dirty="0" err="1"/>
              <a:t>estimasi</a:t>
            </a:r>
            <a:r>
              <a:rPr lang="en-US" dirty="0"/>
              <a:t> </a:t>
            </a:r>
            <a:r>
              <a:rPr lang="en-US" dirty="0" err="1"/>
              <a:t>biaya</a:t>
            </a:r>
            <a:r>
              <a:rPr lang="en-US" dirty="0"/>
              <a:t> </a:t>
            </a:r>
            <a:r>
              <a:rPr lang="en-US" dirty="0" err="1"/>
              <a:t>digunakan</a:t>
            </a:r>
            <a:r>
              <a:rPr lang="en-US" dirty="0"/>
              <a:t> </a:t>
            </a:r>
            <a:r>
              <a:rPr lang="en-US" dirty="0" err="1"/>
              <a:t>untuk</a:t>
            </a:r>
            <a:r>
              <a:rPr lang="en-US" dirty="0"/>
              <a:t> </a:t>
            </a:r>
            <a:r>
              <a:rPr lang="en-US" dirty="0" err="1"/>
              <a:t>memutuskan</a:t>
            </a:r>
            <a:r>
              <a:rPr lang="en-US" dirty="0"/>
              <a:t> </a:t>
            </a:r>
            <a:r>
              <a:rPr lang="en-US" dirty="0" err="1"/>
              <a:t>apakah</a:t>
            </a:r>
            <a:r>
              <a:rPr lang="en-US" dirty="0"/>
              <a:t> </a:t>
            </a:r>
            <a:r>
              <a:rPr lang="en-US" dirty="0" err="1"/>
              <a:t>akan</a:t>
            </a:r>
            <a:r>
              <a:rPr lang="en-US" dirty="0"/>
              <a:t> </a:t>
            </a:r>
            <a:r>
              <a:rPr lang="en-US" dirty="0" err="1"/>
              <a:t>menerima</a:t>
            </a:r>
            <a:r>
              <a:rPr lang="en-US" dirty="0"/>
              <a:t>, </a:t>
            </a:r>
            <a:r>
              <a:rPr lang="en-US" dirty="0" err="1"/>
              <a:t>memperbaiki</a:t>
            </a:r>
            <a:r>
              <a:rPr lang="en-US" dirty="0"/>
              <a:t>, </a:t>
            </a:r>
            <a:r>
              <a:rPr lang="en-US" dirty="0" err="1"/>
              <a:t>atau</a:t>
            </a:r>
            <a:r>
              <a:rPr lang="en-US" dirty="0"/>
              <a:t> </a:t>
            </a:r>
            <a:r>
              <a:rPr lang="en-US" dirty="0" err="1"/>
              <a:t>menolak</a:t>
            </a:r>
            <a:r>
              <a:rPr lang="en-US" dirty="0"/>
              <a:t> </a:t>
            </a:r>
            <a:r>
              <a:rPr lang="en-US" dirty="0" err="1"/>
              <a:t>suatu</a:t>
            </a:r>
            <a:r>
              <a:rPr lang="en-US" dirty="0"/>
              <a:t> </a:t>
            </a:r>
            <a:r>
              <a:rPr lang="en-US" dirty="0" err="1"/>
              <a:t>desain</a:t>
            </a:r>
            <a:r>
              <a:rPr lang="en-US" dirty="0"/>
              <a:t>.</a:t>
            </a:r>
          </a:p>
          <a:p>
            <a:pPr marL="323850" indent="-171450" algn="just">
              <a:buFont typeface="Wingdings" panose="05000000000000000000" pitchFamily="2" charset="2"/>
              <a:buChar char="§"/>
            </a:pPr>
            <a:endParaRPr lang="en-US" dirty="0"/>
          </a:p>
          <a:p>
            <a:pPr marL="323850" indent="-171450" algn="just">
              <a:buFont typeface="Wingdings" panose="05000000000000000000" pitchFamily="2" charset="2"/>
              <a:buChar char="§"/>
            </a:pPr>
            <a:r>
              <a:rPr lang="en-US" dirty="0" err="1"/>
              <a:t>Departemen</a:t>
            </a:r>
            <a:r>
              <a:rPr lang="en-US" dirty="0"/>
              <a:t> </a:t>
            </a:r>
            <a:r>
              <a:rPr lang="en-US" dirty="0" err="1"/>
              <a:t>personalia</a:t>
            </a:r>
            <a:r>
              <a:rPr lang="en-US" dirty="0"/>
              <a:t> </a:t>
            </a:r>
            <a:r>
              <a:rPr lang="en-US" dirty="0" err="1"/>
              <a:t>melakukan</a:t>
            </a:r>
            <a:r>
              <a:rPr lang="en-US" dirty="0"/>
              <a:t> </a:t>
            </a:r>
            <a:r>
              <a:rPr lang="en-US" dirty="0" err="1"/>
              <a:t>wawancara</a:t>
            </a:r>
            <a:r>
              <a:rPr lang="en-US" dirty="0"/>
              <a:t> </a:t>
            </a:r>
            <a:r>
              <a:rPr lang="en-US" dirty="0" err="1"/>
              <a:t>dan</a:t>
            </a:r>
            <a:r>
              <a:rPr lang="en-US" dirty="0"/>
              <a:t> </a:t>
            </a:r>
            <a:r>
              <a:rPr lang="en-US" dirty="0" err="1"/>
              <a:t>memilih</a:t>
            </a:r>
            <a:r>
              <a:rPr lang="en-US" dirty="0"/>
              <a:t> </a:t>
            </a:r>
            <a:r>
              <a:rPr lang="en-US" dirty="0" err="1"/>
              <a:t>karyawan</a:t>
            </a:r>
            <a:r>
              <a:rPr lang="en-US" dirty="0"/>
              <a:t> </a:t>
            </a:r>
            <a:r>
              <a:rPr lang="en-US" dirty="0" err="1"/>
              <a:t>serta</a:t>
            </a:r>
            <a:r>
              <a:rPr lang="en-US" dirty="0"/>
              <a:t>, </a:t>
            </a:r>
            <a:r>
              <a:rPr lang="en-US" dirty="0" err="1"/>
              <a:t>memelihara</a:t>
            </a:r>
            <a:r>
              <a:rPr lang="en-US" dirty="0"/>
              <a:t> </a:t>
            </a:r>
            <a:r>
              <a:rPr lang="en-US" dirty="0" err="1"/>
              <a:t>catatan</a:t>
            </a:r>
            <a:r>
              <a:rPr lang="en-US" dirty="0"/>
              <a:t> </a:t>
            </a:r>
            <a:r>
              <a:rPr lang="en-US" dirty="0" err="1"/>
              <a:t>karyawan</a:t>
            </a:r>
            <a:r>
              <a:rPr lang="en-US" dirty="0"/>
              <a:t>, </a:t>
            </a:r>
            <a:r>
              <a:rPr lang="en-US" dirty="0" err="1"/>
              <a:t>termasuk</a:t>
            </a:r>
            <a:r>
              <a:rPr lang="en-US" dirty="0"/>
              <a:t> </a:t>
            </a:r>
            <a:r>
              <a:rPr lang="en-US" dirty="0" err="1"/>
              <a:t>tingkat</a:t>
            </a:r>
            <a:r>
              <a:rPr lang="en-US" dirty="0"/>
              <a:t> </a:t>
            </a:r>
            <a:r>
              <a:rPr lang="en-US" dirty="0" err="1"/>
              <a:t>upah</a:t>
            </a:r>
            <a:r>
              <a:rPr lang="en-US" dirty="0"/>
              <a:t>. </a:t>
            </a:r>
            <a:r>
              <a:rPr lang="en-US" dirty="0" err="1"/>
              <a:t>Informasi</a:t>
            </a:r>
            <a:r>
              <a:rPr lang="en-US" dirty="0"/>
              <a:t> </a:t>
            </a:r>
            <a:r>
              <a:rPr lang="en-US" dirty="0" err="1"/>
              <a:t>ini</a:t>
            </a:r>
            <a:r>
              <a:rPr lang="en-US" dirty="0"/>
              <a:t> </a:t>
            </a:r>
            <a:r>
              <a:rPr lang="en-US" dirty="0" err="1"/>
              <a:t>merupakan</a:t>
            </a:r>
            <a:r>
              <a:rPr lang="en-US" dirty="0"/>
              <a:t> </a:t>
            </a:r>
            <a:r>
              <a:rPr lang="en-US" dirty="0" err="1"/>
              <a:t>dasar</a:t>
            </a:r>
            <a:r>
              <a:rPr lang="en-US" dirty="0"/>
              <a:t> </a:t>
            </a:r>
            <a:r>
              <a:rPr lang="en-US" dirty="0" err="1"/>
              <a:t>untuk</a:t>
            </a:r>
            <a:r>
              <a:rPr lang="en-US" dirty="0"/>
              <a:t> </a:t>
            </a:r>
            <a:r>
              <a:rPr lang="en-US" dirty="0" err="1"/>
              <a:t>menghitung</a:t>
            </a:r>
            <a:r>
              <a:rPr lang="en-US" dirty="0"/>
              <a:t> </a:t>
            </a:r>
            <a:r>
              <a:rPr lang="en-US" dirty="0" err="1"/>
              <a:t>biaya</a:t>
            </a:r>
            <a:r>
              <a:rPr lang="en-US" dirty="0"/>
              <a:t> </a:t>
            </a:r>
            <a:r>
              <a:rPr lang="en-US" dirty="0" err="1"/>
              <a:t>gaji</a:t>
            </a:r>
            <a:r>
              <a:rPr lang="en-US" dirty="0"/>
              <a:t> </a:t>
            </a:r>
            <a:r>
              <a:rPr lang="en-US" dirty="0" err="1"/>
              <a:t>dan</a:t>
            </a:r>
            <a:r>
              <a:rPr lang="en-US" dirty="0"/>
              <a:t> </a:t>
            </a:r>
            <a:r>
              <a:rPr lang="en-US" dirty="0" err="1"/>
              <a:t>biaya</a:t>
            </a:r>
            <a:r>
              <a:rPr lang="en-US" dirty="0"/>
              <a:t> yang </a:t>
            </a:r>
            <a:r>
              <a:rPr lang="en-US" dirty="0" err="1"/>
              <a:t>lainyang</a:t>
            </a:r>
            <a:r>
              <a:rPr lang="en-US" dirty="0"/>
              <a:t> </a:t>
            </a:r>
            <a:r>
              <a:rPr lang="en-US" dirty="0" err="1"/>
              <a:t>berkaitan</a:t>
            </a:r>
            <a:r>
              <a:rPr lang="en-US" dirty="0"/>
              <a:t> </a:t>
            </a:r>
            <a:r>
              <a:rPr lang="en-US" dirty="0" err="1"/>
              <a:t>dengan</a:t>
            </a:r>
            <a:r>
              <a:rPr lang="en-US" dirty="0"/>
              <a:t> </a:t>
            </a:r>
            <a:r>
              <a:rPr lang="en-US" dirty="0" err="1"/>
              <a:t>tenaga</a:t>
            </a:r>
            <a:r>
              <a:rPr lang="en-US" dirty="0"/>
              <a:t> </a:t>
            </a:r>
            <a:r>
              <a:rPr lang="en-US" dirty="0" err="1"/>
              <a:t>kerja</a:t>
            </a:r>
            <a:r>
              <a:rPr lang="en-US" dirty="0"/>
              <a:t> </a:t>
            </a:r>
            <a:r>
              <a:rPr lang="en-US" dirty="0" err="1"/>
              <a:t>dari</a:t>
            </a:r>
            <a:r>
              <a:rPr lang="en-US" dirty="0"/>
              <a:t> </a:t>
            </a:r>
            <a:r>
              <a:rPr lang="en-US" dirty="0" err="1"/>
              <a:t>aktivitas</a:t>
            </a:r>
            <a:r>
              <a:rPr lang="en-US" dirty="0"/>
              <a:t>, </a:t>
            </a:r>
            <a:r>
              <a:rPr lang="en-US" dirty="0" err="1"/>
              <a:t>jasa</a:t>
            </a:r>
            <a:r>
              <a:rPr lang="en-US" dirty="0"/>
              <a:t>, </a:t>
            </a:r>
            <a:r>
              <a:rPr lang="en-US" dirty="0" err="1"/>
              <a:t>maupun</a:t>
            </a:r>
            <a:r>
              <a:rPr lang="en-US" dirty="0"/>
              <a:t> </a:t>
            </a:r>
            <a:r>
              <a:rPr lang="en-US" dirty="0" err="1"/>
              <a:t>produk</a:t>
            </a:r>
            <a:r>
              <a:rPr lang="en-US" dirty="0"/>
              <a:t> yang </a:t>
            </a:r>
            <a:r>
              <a:rPr lang="en-US" dirty="0" err="1"/>
              <a:t>dihasilkan</a:t>
            </a:r>
            <a:r>
              <a:rPr lang="en-US" dirty="0"/>
              <a:t>.</a:t>
            </a:r>
          </a:p>
          <a:p>
            <a:pPr marL="323850" indent="-171450" algn="just">
              <a:buFont typeface="Wingdings" panose="05000000000000000000" pitchFamily="2" charset="2"/>
              <a:buChar char="§"/>
            </a:pPr>
            <a:endParaRPr lang="en-US" dirty="0"/>
          </a:p>
          <a:p>
            <a:pPr marL="323850" indent="-171450" algn="just">
              <a:buFont typeface="Wingdings" panose="05000000000000000000" pitchFamily="2" charset="2"/>
              <a:buChar char="§"/>
            </a:pPr>
            <a:r>
              <a:rPr lang="en-US" dirty="0" err="1"/>
              <a:t>Departemen</a:t>
            </a:r>
            <a:r>
              <a:rPr lang="en-US" dirty="0"/>
              <a:t> </a:t>
            </a:r>
            <a:r>
              <a:rPr lang="en-US" dirty="0" err="1"/>
              <a:t>keuangan</a:t>
            </a:r>
            <a:r>
              <a:rPr lang="en-US" dirty="0"/>
              <a:t> </a:t>
            </a:r>
            <a:r>
              <a:rPr lang="en-US" dirty="0" err="1"/>
              <a:t>bertanggung</a:t>
            </a:r>
            <a:r>
              <a:rPr lang="en-US" dirty="0"/>
              <a:t> </a:t>
            </a:r>
            <a:r>
              <a:rPr lang="en-US" dirty="0" err="1"/>
              <a:t>jawab</a:t>
            </a:r>
            <a:r>
              <a:rPr lang="en-US" dirty="0"/>
              <a:t> </a:t>
            </a:r>
            <a:r>
              <a:rPr lang="en-US" dirty="0" err="1"/>
              <a:t>atas</a:t>
            </a:r>
            <a:r>
              <a:rPr lang="en-US" dirty="0"/>
              <a:t> </a:t>
            </a:r>
            <a:r>
              <a:rPr lang="en-US" dirty="0" err="1"/>
              <a:t>administrasi</a:t>
            </a:r>
            <a:r>
              <a:rPr lang="en-US" dirty="0"/>
              <a:t> </a:t>
            </a:r>
            <a:r>
              <a:rPr lang="en-US" dirty="0" err="1"/>
              <a:t>finansial</a:t>
            </a:r>
            <a:r>
              <a:rPr lang="en-US" dirty="0"/>
              <a:t> </a:t>
            </a:r>
            <a:r>
              <a:rPr lang="en-US" dirty="0" err="1"/>
              <a:t>dari</a:t>
            </a:r>
            <a:r>
              <a:rPr lang="en-US" dirty="0"/>
              <a:t> </a:t>
            </a:r>
            <a:r>
              <a:rPr lang="en-US" dirty="0" err="1"/>
              <a:t>suatu</a:t>
            </a:r>
            <a:r>
              <a:rPr lang="en-US" dirty="0"/>
              <a:t> </a:t>
            </a:r>
            <a:r>
              <a:rPr lang="en-US" dirty="0" err="1"/>
              <a:t>perusahaan</a:t>
            </a:r>
            <a:r>
              <a:rPr lang="en-US" dirty="0"/>
              <a:t>. </a:t>
            </a:r>
            <a:r>
              <a:rPr lang="en-US" dirty="0" err="1"/>
              <a:t>Dalam</a:t>
            </a:r>
            <a:r>
              <a:rPr lang="en-US" dirty="0"/>
              <a:t> </a:t>
            </a:r>
            <a:r>
              <a:rPr lang="en-US" dirty="0" err="1"/>
              <a:t>menyusun</a:t>
            </a:r>
            <a:r>
              <a:rPr lang="en-US" dirty="0"/>
              <a:t> </a:t>
            </a:r>
            <a:r>
              <a:rPr lang="en-US" dirty="0" err="1"/>
              <a:t>skedul</a:t>
            </a:r>
            <a:r>
              <a:rPr lang="en-US" dirty="0"/>
              <a:t> </a:t>
            </a:r>
            <a:r>
              <a:rPr lang="en-US" dirty="0" err="1"/>
              <a:t>pengeluaran</a:t>
            </a:r>
            <a:r>
              <a:rPr lang="en-US" dirty="0"/>
              <a:t> </a:t>
            </a:r>
            <a:r>
              <a:rPr lang="en-US" dirty="0" err="1"/>
              <a:t>dan</a:t>
            </a:r>
            <a:r>
              <a:rPr lang="en-US" dirty="0"/>
              <a:t> </a:t>
            </a:r>
            <a:r>
              <a:rPr lang="en-US" dirty="0" err="1"/>
              <a:t>penerimaan</a:t>
            </a:r>
            <a:r>
              <a:rPr lang="en-US" dirty="0"/>
              <a:t> </a:t>
            </a:r>
            <a:r>
              <a:rPr lang="en-US" dirty="0" err="1"/>
              <a:t>kas</a:t>
            </a:r>
            <a:r>
              <a:rPr lang="en-US" dirty="0"/>
              <a:t>, </a:t>
            </a:r>
            <a:r>
              <a:rPr lang="en-US" dirty="0" err="1"/>
              <a:t>departemen</a:t>
            </a:r>
            <a:r>
              <a:rPr lang="en-US" dirty="0"/>
              <a:t> </a:t>
            </a:r>
            <a:r>
              <a:rPr lang="en-US" dirty="0" err="1"/>
              <a:t>ini</a:t>
            </a:r>
            <a:r>
              <a:rPr lang="en-US" dirty="0"/>
              <a:t> </a:t>
            </a:r>
            <a:r>
              <a:rPr lang="en-US" dirty="0" err="1"/>
              <a:t>mengandalkan</a:t>
            </a:r>
            <a:r>
              <a:rPr lang="en-US" dirty="0"/>
              <a:t> </a:t>
            </a:r>
            <a:r>
              <a:rPr lang="en-US" dirty="0" err="1"/>
              <a:t>anggaran</a:t>
            </a:r>
            <a:r>
              <a:rPr lang="en-US" dirty="0"/>
              <a:t> </a:t>
            </a:r>
            <a:r>
              <a:rPr lang="en-US" dirty="0" err="1"/>
              <a:t>dan</a:t>
            </a:r>
            <a:r>
              <a:rPr lang="en-US" dirty="0"/>
              <a:t> </a:t>
            </a:r>
            <a:r>
              <a:rPr lang="en-US" dirty="0" err="1"/>
              <a:t>laporan</a:t>
            </a:r>
            <a:r>
              <a:rPr lang="en-US" dirty="0"/>
              <a:t> </a:t>
            </a:r>
            <a:r>
              <a:rPr lang="en-US" dirty="0" err="1"/>
              <a:t>terkait</a:t>
            </a:r>
            <a:r>
              <a:rPr lang="en-US" dirty="0"/>
              <a:t> </a:t>
            </a:r>
            <a:r>
              <a:rPr lang="en-US" dirty="0" err="1"/>
              <a:t>lainnya</a:t>
            </a:r>
            <a:r>
              <a:rPr lang="en-US" dirty="0"/>
              <a:t> </a:t>
            </a:r>
            <a:r>
              <a:rPr lang="en-US" dirty="0" err="1"/>
              <a:t>dari</a:t>
            </a:r>
            <a:r>
              <a:rPr lang="en-US" dirty="0"/>
              <a:t> </a:t>
            </a:r>
            <a:r>
              <a:rPr lang="en-US" dirty="0" err="1"/>
              <a:t>departemen</a:t>
            </a:r>
            <a:r>
              <a:rPr lang="en-US" dirty="0"/>
              <a:t> </a:t>
            </a:r>
            <a:r>
              <a:rPr lang="en-US" dirty="0" err="1"/>
              <a:t>biaya</a:t>
            </a:r>
            <a:r>
              <a:rPr lang="en-US" dirty="0"/>
              <a:t>.</a:t>
            </a:r>
            <a:endParaRPr dirty="0"/>
          </a:p>
        </p:txBody>
      </p:sp>
    </p:spTree>
    <p:extLst>
      <p:ext uri="{BB962C8B-B14F-4D97-AF65-F5344CB8AC3E}">
        <p14:creationId xmlns:p14="http://schemas.microsoft.com/office/powerpoint/2010/main" val="221099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400" dirty="0"/>
              <a:t>DEPARTEMEN BIAYA (2)</a:t>
            </a:r>
            <a:endParaRPr sz="2400" dirty="0"/>
          </a:p>
        </p:txBody>
      </p:sp>
      <p:sp>
        <p:nvSpPr>
          <p:cNvPr id="2755" name="Google Shape;2755;p35"/>
          <p:cNvSpPr txBox="1">
            <a:spLocks noGrp="1"/>
          </p:cNvSpPr>
          <p:nvPr>
            <p:ph type="body" idx="1"/>
          </p:nvPr>
        </p:nvSpPr>
        <p:spPr>
          <a:xfrm>
            <a:off x="962108" y="1160890"/>
            <a:ext cx="7259541" cy="3506526"/>
          </a:xfrm>
          <a:prstGeom prst="rect">
            <a:avLst/>
          </a:prstGeom>
        </p:spPr>
        <p:txBody>
          <a:bodyPr spcFirstLastPara="1" wrap="square" lIns="90000" tIns="91425" rIns="91425" bIns="91425" anchor="ctr" anchorCtr="0">
            <a:noAutofit/>
          </a:bodyPr>
          <a:lstStyle/>
          <a:p>
            <a:pPr marL="323850" indent="-171450" algn="just">
              <a:buFont typeface="Wingdings" panose="05000000000000000000" pitchFamily="2" charset="2"/>
              <a:buChar char="§"/>
            </a:pPr>
            <a:r>
              <a:rPr lang="en-US" dirty="0" err="1"/>
              <a:t>Departemen</a:t>
            </a:r>
            <a:r>
              <a:rPr lang="en-US" dirty="0"/>
              <a:t> </a:t>
            </a:r>
            <a:r>
              <a:rPr lang="en-US" dirty="0" err="1"/>
              <a:t>pemasaran</a:t>
            </a:r>
            <a:r>
              <a:rPr lang="en-US" dirty="0"/>
              <a:t> </a:t>
            </a:r>
            <a:r>
              <a:rPr lang="en-US" dirty="0" err="1"/>
              <a:t>membutuhkan</a:t>
            </a:r>
            <a:r>
              <a:rPr lang="en-US" dirty="0"/>
              <a:t> </a:t>
            </a:r>
            <a:r>
              <a:rPr lang="en-US" dirty="0" err="1"/>
              <a:t>produk</a:t>
            </a:r>
            <a:r>
              <a:rPr lang="en-US" dirty="0"/>
              <a:t> </a:t>
            </a:r>
            <a:r>
              <a:rPr lang="en-US" dirty="0" err="1"/>
              <a:t>bermutu</a:t>
            </a:r>
            <a:r>
              <a:rPr lang="en-US" dirty="0"/>
              <a:t> </a:t>
            </a:r>
            <a:r>
              <a:rPr lang="en-US" dirty="0" err="1"/>
              <a:t>dengan</a:t>
            </a:r>
            <a:r>
              <a:rPr lang="en-US" dirty="0"/>
              <a:t> </a:t>
            </a:r>
            <a:r>
              <a:rPr lang="en-US" dirty="0" err="1"/>
              <a:t>harga</a:t>
            </a:r>
            <a:r>
              <a:rPr lang="en-US" dirty="0"/>
              <a:t> yang </a:t>
            </a:r>
            <a:r>
              <a:rPr lang="en-US" dirty="0" err="1"/>
              <a:t>kompetitif</a:t>
            </a:r>
            <a:r>
              <a:rPr lang="en-US" dirty="0"/>
              <a:t> </a:t>
            </a:r>
            <a:r>
              <a:rPr lang="en-US" dirty="0" err="1"/>
              <a:t>untuk</a:t>
            </a:r>
            <a:r>
              <a:rPr lang="en-US" dirty="0"/>
              <a:t> </a:t>
            </a:r>
            <a:r>
              <a:rPr lang="en-US" dirty="0" err="1"/>
              <a:t>menarik</a:t>
            </a:r>
            <a:r>
              <a:rPr lang="en-US" dirty="0"/>
              <a:t> </a:t>
            </a:r>
            <a:r>
              <a:rPr lang="en-US" dirty="0" err="1"/>
              <a:t>pelanggan</a:t>
            </a:r>
            <a:r>
              <a:rPr lang="en-US" dirty="0"/>
              <a:t>. </a:t>
            </a:r>
            <a:r>
              <a:rPr lang="en-US" dirty="0" err="1"/>
              <a:t>Manajer</a:t>
            </a:r>
            <a:r>
              <a:rPr lang="en-US" dirty="0"/>
              <a:t> </a:t>
            </a:r>
            <a:r>
              <a:rPr lang="en-US" dirty="0" err="1"/>
              <a:t>pemasaran</a:t>
            </a:r>
            <a:r>
              <a:rPr lang="en-US" dirty="0"/>
              <a:t> </a:t>
            </a:r>
            <a:r>
              <a:rPr lang="en-US" dirty="0" err="1"/>
              <a:t>menggunakan</a:t>
            </a:r>
            <a:r>
              <a:rPr lang="en-US" dirty="0"/>
              <a:t> data </a:t>
            </a:r>
            <a:r>
              <a:rPr lang="en-US" dirty="0" err="1"/>
              <a:t>biaya</a:t>
            </a:r>
            <a:r>
              <a:rPr lang="en-US" dirty="0"/>
              <a:t> </a:t>
            </a:r>
            <a:r>
              <a:rPr lang="en-US" dirty="0" err="1"/>
              <a:t>untuk</a:t>
            </a:r>
            <a:r>
              <a:rPr lang="en-US" dirty="0"/>
              <a:t> </a:t>
            </a:r>
            <a:r>
              <a:rPr lang="en-US" dirty="0" err="1"/>
              <a:t>menentukan</a:t>
            </a:r>
            <a:r>
              <a:rPr lang="en-US" dirty="0"/>
              <a:t> </a:t>
            </a:r>
            <a:r>
              <a:rPr lang="en-US" dirty="0" err="1"/>
              <a:t>produk-produk</a:t>
            </a:r>
            <a:r>
              <a:rPr lang="en-US" dirty="0"/>
              <a:t> yang </a:t>
            </a:r>
            <a:r>
              <a:rPr lang="en-US" dirty="0" err="1"/>
              <a:t>menguntungkan</a:t>
            </a:r>
            <a:r>
              <a:rPr lang="en-US" dirty="0"/>
              <a:t> </a:t>
            </a:r>
            <a:r>
              <a:rPr lang="en-US" dirty="0" err="1"/>
              <a:t>dan</a:t>
            </a:r>
            <a:r>
              <a:rPr lang="en-US" dirty="0"/>
              <a:t> </a:t>
            </a:r>
            <a:r>
              <a:rPr lang="en-US" dirty="0" err="1"/>
              <a:t>untuk</a:t>
            </a:r>
            <a:r>
              <a:rPr lang="en-US" dirty="0"/>
              <a:t> </a:t>
            </a:r>
            <a:r>
              <a:rPr lang="en-US" dirty="0" err="1"/>
              <a:t>menentukan</a:t>
            </a:r>
            <a:r>
              <a:rPr lang="en-US" dirty="0"/>
              <a:t> </a:t>
            </a:r>
            <a:r>
              <a:rPr lang="en-US" dirty="0" err="1"/>
              <a:t>kebijakan</a:t>
            </a:r>
            <a:r>
              <a:rPr lang="en-US" dirty="0"/>
              <a:t> </a:t>
            </a:r>
            <a:r>
              <a:rPr lang="en-US" dirty="0" err="1"/>
              <a:t>penjualan</a:t>
            </a:r>
            <a:r>
              <a:rPr lang="en-US" dirty="0"/>
              <a:t>, </a:t>
            </a:r>
            <a:r>
              <a:rPr lang="en-US" dirty="0" err="1"/>
              <a:t>merencanakan</a:t>
            </a:r>
            <a:r>
              <a:rPr lang="en-US" dirty="0"/>
              <a:t> </a:t>
            </a:r>
            <a:r>
              <a:rPr lang="en-US" dirty="0" err="1"/>
              <a:t>promosi</a:t>
            </a:r>
            <a:r>
              <a:rPr lang="en-US" dirty="0"/>
              <a:t>, </a:t>
            </a:r>
            <a:r>
              <a:rPr lang="en-US" dirty="0" err="1"/>
              <a:t>dan</a:t>
            </a:r>
            <a:r>
              <a:rPr lang="en-US" dirty="0"/>
              <a:t> </a:t>
            </a:r>
            <a:r>
              <a:rPr lang="en-US" dirty="0" err="1"/>
              <a:t>mengevaluasi</a:t>
            </a:r>
            <a:r>
              <a:rPr lang="en-US" dirty="0"/>
              <a:t> </a:t>
            </a:r>
            <a:r>
              <a:rPr lang="en-US" dirty="0" err="1"/>
              <a:t>segmen</a:t>
            </a:r>
            <a:r>
              <a:rPr lang="en-US" dirty="0"/>
              <a:t> </a:t>
            </a:r>
            <a:r>
              <a:rPr lang="en-US" dirty="0" err="1"/>
              <a:t>pasar</a:t>
            </a:r>
            <a:r>
              <a:rPr lang="en-US" dirty="0"/>
              <a:t>.</a:t>
            </a:r>
          </a:p>
          <a:p>
            <a:pPr marL="323850" indent="-171450" algn="just">
              <a:buFont typeface="Wingdings" panose="05000000000000000000" pitchFamily="2" charset="2"/>
              <a:buChar char="§"/>
            </a:pPr>
            <a:endParaRPr lang="en-US" dirty="0"/>
          </a:p>
          <a:p>
            <a:pPr marL="323850" indent="-171450" algn="just">
              <a:buFont typeface="Wingdings" panose="05000000000000000000" pitchFamily="2" charset="2"/>
              <a:buChar char="§"/>
            </a:pPr>
            <a:r>
              <a:rPr lang="en-US" dirty="0" err="1"/>
              <a:t>Departemen</a:t>
            </a:r>
            <a:r>
              <a:rPr lang="en-US" dirty="0"/>
              <a:t> </a:t>
            </a:r>
            <a:r>
              <a:rPr lang="en-US" dirty="0" err="1"/>
              <a:t>hubungan</a:t>
            </a:r>
            <a:r>
              <a:rPr lang="en-US" dirty="0"/>
              <a:t> </a:t>
            </a:r>
            <a:r>
              <a:rPr lang="en-US" dirty="0" err="1"/>
              <a:t>masyarakat</a:t>
            </a:r>
            <a:r>
              <a:rPr lang="en-US" dirty="0"/>
              <a:t> </a:t>
            </a:r>
            <a:r>
              <a:rPr lang="en-US" dirty="0" err="1"/>
              <a:t>memiliki</a:t>
            </a:r>
            <a:r>
              <a:rPr lang="en-US" dirty="0"/>
              <a:t> </a:t>
            </a:r>
            <a:r>
              <a:rPr lang="en-US" dirty="0" err="1"/>
              <a:t>fungsi</a:t>
            </a:r>
            <a:r>
              <a:rPr lang="en-US" dirty="0"/>
              <a:t> </a:t>
            </a:r>
            <a:r>
              <a:rPr lang="en-US" dirty="0" err="1"/>
              <a:t>untuk</a:t>
            </a:r>
            <a:r>
              <a:rPr lang="en-US" dirty="0"/>
              <a:t> </a:t>
            </a:r>
            <a:r>
              <a:rPr lang="en-US" dirty="0" err="1"/>
              <a:t>memelihara</a:t>
            </a:r>
            <a:r>
              <a:rPr lang="en-US" dirty="0"/>
              <a:t> </a:t>
            </a:r>
            <a:r>
              <a:rPr lang="en-US" dirty="0" err="1"/>
              <a:t>hubungan</a:t>
            </a:r>
            <a:r>
              <a:rPr lang="en-US" dirty="0"/>
              <a:t> </a:t>
            </a:r>
            <a:r>
              <a:rPr lang="en-US" dirty="0" err="1"/>
              <a:t>baik</a:t>
            </a:r>
            <a:r>
              <a:rPr lang="en-US" dirty="0"/>
              <a:t> </a:t>
            </a:r>
            <a:r>
              <a:rPr lang="en-US" dirty="0" err="1"/>
              <a:t>antara</a:t>
            </a:r>
            <a:r>
              <a:rPr lang="en-US" dirty="0"/>
              <a:t> </a:t>
            </a:r>
            <a:r>
              <a:rPr lang="en-US" dirty="0" err="1"/>
              <a:t>perusahaan</a:t>
            </a:r>
            <a:r>
              <a:rPr lang="en-US" dirty="0"/>
              <a:t> </a:t>
            </a:r>
            <a:r>
              <a:rPr lang="en-US" dirty="0" err="1"/>
              <a:t>dengan</a:t>
            </a:r>
            <a:r>
              <a:rPr lang="en-US" dirty="0"/>
              <a:t> </a:t>
            </a:r>
            <a:r>
              <a:rPr lang="en-US" dirty="0" err="1"/>
              <a:t>masyarakatnya</a:t>
            </a:r>
            <a:r>
              <a:rPr lang="en-US" dirty="0"/>
              <a:t>, </a:t>
            </a:r>
            <a:r>
              <a:rPr lang="en-US" dirty="0" err="1"/>
              <a:t>terutama</a:t>
            </a:r>
            <a:r>
              <a:rPr lang="en-US" dirty="0"/>
              <a:t> </a:t>
            </a:r>
            <a:r>
              <a:rPr lang="en-US" dirty="0" err="1"/>
              <a:t>pelanggan</a:t>
            </a:r>
            <a:r>
              <a:rPr lang="en-US" dirty="0"/>
              <a:t> </a:t>
            </a:r>
            <a:r>
              <a:rPr lang="en-US" dirty="0" err="1"/>
              <a:t>dan</a:t>
            </a:r>
            <a:r>
              <a:rPr lang="en-US" dirty="0"/>
              <a:t> </a:t>
            </a:r>
            <a:r>
              <a:rPr lang="en-US" dirty="0" err="1"/>
              <a:t>pemegang</a:t>
            </a:r>
            <a:r>
              <a:rPr lang="en-US" dirty="0"/>
              <a:t> </a:t>
            </a:r>
            <a:r>
              <a:rPr lang="en-US" dirty="0" err="1"/>
              <a:t>saham</a:t>
            </a:r>
            <a:r>
              <a:rPr lang="en-US" dirty="0"/>
              <a:t> </a:t>
            </a:r>
            <a:r>
              <a:rPr lang="en-US" dirty="0" err="1"/>
              <a:t>perusahaan</a:t>
            </a:r>
            <a:r>
              <a:rPr lang="en-US" dirty="0"/>
              <a:t>. </a:t>
            </a:r>
            <a:r>
              <a:rPr lang="en-US" dirty="0" err="1"/>
              <a:t>Titik</a:t>
            </a:r>
            <a:r>
              <a:rPr lang="en-US" dirty="0"/>
              <a:t> – </a:t>
            </a:r>
            <a:r>
              <a:rPr lang="en-US" dirty="0" err="1"/>
              <a:t>titik</a:t>
            </a:r>
            <a:r>
              <a:rPr lang="en-US" dirty="0"/>
              <a:t> </a:t>
            </a:r>
            <a:r>
              <a:rPr lang="en-US" dirty="0" err="1"/>
              <a:t>friksi</a:t>
            </a:r>
            <a:r>
              <a:rPr lang="en-US" dirty="0"/>
              <a:t> </a:t>
            </a:r>
            <a:r>
              <a:rPr lang="en-US" dirty="0" err="1"/>
              <a:t>biasanya</a:t>
            </a:r>
            <a:r>
              <a:rPr lang="en-US" dirty="0"/>
              <a:t> </a:t>
            </a:r>
            <a:r>
              <a:rPr lang="en-US" dirty="0" err="1"/>
              <a:t>meliputi</a:t>
            </a:r>
            <a:r>
              <a:rPr lang="en-US" dirty="0"/>
              <a:t> </a:t>
            </a:r>
            <a:r>
              <a:rPr lang="en-US" dirty="0" err="1"/>
              <a:t>harga</a:t>
            </a:r>
            <a:r>
              <a:rPr lang="en-US" dirty="0"/>
              <a:t>, </a:t>
            </a:r>
            <a:r>
              <a:rPr lang="en-US" dirty="0" err="1"/>
              <a:t>gaji</a:t>
            </a:r>
            <a:r>
              <a:rPr lang="en-US" dirty="0"/>
              <a:t>, </a:t>
            </a:r>
            <a:r>
              <a:rPr lang="en-US" dirty="0" err="1"/>
              <a:t>laba</a:t>
            </a:r>
            <a:r>
              <a:rPr lang="en-US" dirty="0"/>
              <a:t> </a:t>
            </a:r>
            <a:r>
              <a:rPr lang="en-US" dirty="0" err="1"/>
              <a:t>dan</a:t>
            </a:r>
            <a:r>
              <a:rPr lang="en-US" dirty="0"/>
              <a:t>  </a:t>
            </a:r>
            <a:r>
              <a:rPr lang="en-US" dirty="0" err="1"/>
              <a:t>deviden</a:t>
            </a:r>
            <a:r>
              <a:rPr lang="en-US" dirty="0"/>
              <a:t>. </a:t>
            </a:r>
            <a:r>
              <a:rPr lang="en-US" dirty="0" err="1"/>
              <a:t>Departemen</a:t>
            </a:r>
            <a:r>
              <a:rPr lang="en-US" dirty="0"/>
              <a:t> </a:t>
            </a:r>
            <a:r>
              <a:rPr lang="en-US" dirty="0" err="1"/>
              <a:t>biaya</a:t>
            </a:r>
            <a:r>
              <a:rPr lang="en-US" dirty="0"/>
              <a:t> </a:t>
            </a:r>
            <a:r>
              <a:rPr lang="en-US" dirty="0" err="1"/>
              <a:t>menyediakan</a:t>
            </a:r>
            <a:r>
              <a:rPr lang="en-US" dirty="0"/>
              <a:t> </a:t>
            </a:r>
            <a:r>
              <a:rPr lang="en-US" dirty="0" err="1"/>
              <a:t>informasi</a:t>
            </a:r>
            <a:r>
              <a:rPr lang="en-US" dirty="0"/>
              <a:t> </a:t>
            </a:r>
            <a:r>
              <a:rPr lang="en-US" dirty="0" err="1"/>
              <a:t>untuk</a:t>
            </a:r>
            <a:r>
              <a:rPr lang="en-US" dirty="0"/>
              <a:t> </a:t>
            </a:r>
            <a:r>
              <a:rPr lang="en-US" dirty="0" err="1"/>
              <a:t>diumumkan</a:t>
            </a:r>
            <a:r>
              <a:rPr lang="en-US" dirty="0"/>
              <a:t> </a:t>
            </a:r>
            <a:r>
              <a:rPr lang="en-US" dirty="0" err="1"/>
              <a:t>kepada</a:t>
            </a:r>
            <a:r>
              <a:rPr lang="en-US" dirty="0"/>
              <a:t> public </a:t>
            </a:r>
            <a:r>
              <a:rPr lang="en-US" dirty="0" err="1"/>
              <a:t>menyangkut</a:t>
            </a:r>
            <a:r>
              <a:rPr lang="en-US" dirty="0"/>
              <a:t> area – area </a:t>
            </a:r>
            <a:r>
              <a:rPr lang="en-US" dirty="0" err="1"/>
              <a:t>tersebut</a:t>
            </a:r>
            <a:r>
              <a:rPr lang="en-US" dirty="0"/>
              <a:t>.</a:t>
            </a:r>
          </a:p>
          <a:p>
            <a:pPr marL="323850" indent="-171450" algn="just">
              <a:buFont typeface="Wingdings" panose="05000000000000000000" pitchFamily="2" charset="2"/>
              <a:buChar char="§"/>
            </a:pPr>
            <a:endParaRPr lang="en-US" dirty="0"/>
          </a:p>
          <a:p>
            <a:pPr marL="323850" indent="-171450" algn="just">
              <a:buFont typeface="Wingdings" panose="05000000000000000000" pitchFamily="2" charset="2"/>
              <a:buChar char="§"/>
            </a:pPr>
            <a:r>
              <a:rPr lang="en-US" dirty="0" err="1"/>
              <a:t>Departemen</a:t>
            </a:r>
            <a:r>
              <a:rPr lang="en-US" dirty="0"/>
              <a:t> </a:t>
            </a:r>
            <a:r>
              <a:rPr lang="en-US" dirty="0" err="1"/>
              <a:t>hukum</a:t>
            </a:r>
            <a:r>
              <a:rPr lang="en-US" dirty="0"/>
              <a:t> </a:t>
            </a:r>
            <a:r>
              <a:rPr lang="en-US" dirty="0" err="1"/>
              <a:t>menggunakan</a:t>
            </a:r>
            <a:r>
              <a:rPr lang="en-US" dirty="0"/>
              <a:t> </a:t>
            </a:r>
            <a:r>
              <a:rPr lang="en-US" dirty="0" err="1"/>
              <a:t>informasi</a:t>
            </a:r>
            <a:r>
              <a:rPr lang="en-US" dirty="0"/>
              <a:t> </a:t>
            </a:r>
            <a:r>
              <a:rPr lang="en-US" dirty="0" err="1"/>
              <a:t>biaya</a:t>
            </a:r>
            <a:r>
              <a:rPr lang="en-US" dirty="0"/>
              <a:t> </a:t>
            </a:r>
            <a:r>
              <a:rPr lang="en-US" dirty="0" err="1"/>
              <a:t>sebagai</a:t>
            </a:r>
            <a:r>
              <a:rPr lang="en-US" dirty="0"/>
              <a:t> </a:t>
            </a:r>
            <a:r>
              <a:rPr lang="en-US" dirty="0" err="1"/>
              <a:t>alat</a:t>
            </a:r>
            <a:r>
              <a:rPr lang="en-US" dirty="0"/>
              <a:t> </a:t>
            </a:r>
            <a:r>
              <a:rPr lang="en-US" dirty="0" err="1"/>
              <a:t>untuk</a:t>
            </a:r>
            <a:r>
              <a:rPr lang="en-US" dirty="0"/>
              <a:t> </a:t>
            </a:r>
            <a:r>
              <a:rPr lang="en-US" dirty="0" err="1"/>
              <a:t>memastikan</a:t>
            </a:r>
            <a:r>
              <a:rPr lang="en-US" dirty="0"/>
              <a:t> </a:t>
            </a:r>
            <a:r>
              <a:rPr lang="en-US" dirty="0" err="1"/>
              <a:t>ketaatan</a:t>
            </a:r>
            <a:r>
              <a:rPr lang="en-US" dirty="0"/>
              <a:t> </a:t>
            </a:r>
            <a:r>
              <a:rPr lang="en-US" dirty="0" err="1"/>
              <a:t>terhadap</a:t>
            </a:r>
            <a:r>
              <a:rPr lang="en-US" dirty="0"/>
              <a:t> </a:t>
            </a:r>
            <a:r>
              <a:rPr lang="en-US" dirty="0" err="1"/>
              <a:t>kontrak</a:t>
            </a:r>
            <a:r>
              <a:rPr lang="en-US" dirty="0"/>
              <a:t> </a:t>
            </a:r>
            <a:r>
              <a:rPr lang="en-US" dirty="0" err="1"/>
              <a:t>dan</a:t>
            </a:r>
            <a:r>
              <a:rPr lang="en-US" dirty="0"/>
              <a:t> </a:t>
            </a:r>
            <a:r>
              <a:rPr lang="en-US" dirty="0" err="1"/>
              <a:t>hukum</a:t>
            </a:r>
            <a:r>
              <a:rPr lang="en-US" dirty="0"/>
              <a:t>, </a:t>
            </a:r>
            <a:r>
              <a:rPr lang="en-US" dirty="0" err="1"/>
              <a:t>termasuk</a:t>
            </a:r>
            <a:r>
              <a:rPr lang="en-US" dirty="0"/>
              <a:t> </a:t>
            </a:r>
            <a:r>
              <a:rPr lang="en-US" dirty="0" err="1"/>
              <a:t>kontrak</a:t>
            </a:r>
            <a:r>
              <a:rPr lang="en-US" dirty="0"/>
              <a:t> </a:t>
            </a:r>
            <a:r>
              <a:rPr lang="en-US" dirty="0" err="1"/>
              <a:t>dengan</a:t>
            </a:r>
            <a:r>
              <a:rPr lang="en-US" dirty="0"/>
              <a:t> </a:t>
            </a:r>
            <a:r>
              <a:rPr lang="en-US" dirty="0" err="1"/>
              <a:t>serikat</a:t>
            </a:r>
            <a:r>
              <a:rPr lang="en-US" dirty="0"/>
              <a:t> </a:t>
            </a:r>
            <a:r>
              <a:rPr lang="en-US" dirty="0" err="1"/>
              <a:t>kerja</a:t>
            </a:r>
            <a:r>
              <a:rPr lang="en-US" dirty="0"/>
              <a:t>, </a:t>
            </a:r>
            <a:r>
              <a:rPr lang="en-US" dirty="0" err="1"/>
              <a:t>serta</a:t>
            </a:r>
            <a:r>
              <a:rPr lang="en-US" dirty="0"/>
              <a:t> </a:t>
            </a:r>
            <a:r>
              <a:rPr lang="en-US" dirty="0" err="1"/>
              <a:t>hukum</a:t>
            </a:r>
            <a:r>
              <a:rPr lang="en-US" dirty="0"/>
              <a:t> </a:t>
            </a:r>
            <a:r>
              <a:rPr lang="en-US" dirty="0" err="1"/>
              <a:t>pajak</a:t>
            </a:r>
            <a:r>
              <a:rPr lang="en-US" dirty="0"/>
              <a:t> </a:t>
            </a:r>
            <a:r>
              <a:rPr lang="en-US" dirty="0" err="1"/>
              <a:t>penghasilan</a:t>
            </a:r>
            <a:r>
              <a:rPr lang="en-US" dirty="0"/>
              <a:t>, </a:t>
            </a:r>
            <a:r>
              <a:rPr lang="en-US" dirty="0" err="1"/>
              <a:t>jaminan</a:t>
            </a:r>
            <a:r>
              <a:rPr lang="en-US" dirty="0"/>
              <a:t> social </a:t>
            </a:r>
            <a:r>
              <a:rPr lang="en-US" dirty="0" err="1"/>
              <a:t>dan</a:t>
            </a:r>
            <a:r>
              <a:rPr lang="en-US" dirty="0"/>
              <a:t> </a:t>
            </a:r>
            <a:r>
              <a:rPr lang="en-US" dirty="0" err="1"/>
              <a:t>kompensasi</a:t>
            </a:r>
            <a:r>
              <a:rPr lang="en-US" dirty="0"/>
              <a:t> </a:t>
            </a:r>
            <a:r>
              <a:rPr lang="en-US" dirty="0" err="1"/>
              <a:t>untuk</a:t>
            </a:r>
            <a:r>
              <a:rPr lang="en-US" dirty="0"/>
              <a:t> </a:t>
            </a:r>
            <a:r>
              <a:rPr lang="en-US" dirty="0" err="1"/>
              <a:t>pengangguran</a:t>
            </a:r>
            <a:r>
              <a:rPr lang="en-US" dirty="0"/>
              <a:t> yang </a:t>
            </a:r>
            <a:r>
              <a:rPr lang="en-US" dirty="0" err="1"/>
              <a:t>kesemuanya</a:t>
            </a:r>
            <a:r>
              <a:rPr lang="en-US" dirty="0"/>
              <a:t> </a:t>
            </a:r>
            <a:r>
              <a:rPr lang="en-US" dirty="0" err="1"/>
              <a:t>memengaruhi</a:t>
            </a:r>
            <a:r>
              <a:rPr lang="en-US" dirty="0"/>
              <a:t> </a:t>
            </a:r>
            <a:r>
              <a:rPr lang="en-US" dirty="0" err="1"/>
              <a:t>biaya</a:t>
            </a:r>
            <a:r>
              <a:rPr lang="en-US" dirty="0"/>
              <a:t>.</a:t>
            </a:r>
          </a:p>
          <a:p>
            <a:pPr marL="323850" indent="-171450" algn="just">
              <a:buFont typeface="Wingdings" panose="05000000000000000000" pitchFamily="2" charset="2"/>
              <a:buChar char="§"/>
            </a:pPr>
            <a:endParaRPr dirty="0"/>
          </a:p>
        </p:txBody>
      </p:sp>
    </p:spTree>
    <p:extLst>
      <p:ext uri="{BB962C8B-B14F-4D97-AF65-F5344CB8AC3E}">
        <p14:creationId xmlns:p14="http://schemas.microsoft.com/office/powerpoint/2010/main" val="2126448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400" dirty="0"/>
              <a:t>PERAN AKUNTANSI BIAYA</a:t>
            </a:r>
            <a:endParaRPr sz="2400" dirty="0"/>
          </a:p>
        </p:txBody>
      </p:sp>
      <p:sp>
        <p:nvSpPr>
          <p:cNvPr id="2755" name="Google Shape;2755;p35"/>
          <p:cNvSpPr txBox="1">
            <a:spLocks noGrp="1"/>
          </p:cNvSpPr>
          <p:nvPr>
            <p:ph type="body" idx="1"/>
          </p:nvPr>
        </p:nvSpPr>
        <p:spPr>
          <a:xfrm>
            <a:off x="962108" y="1160890"/>
            <a:ext cx="7259541" cy="3506526"/>
          </a:xfrm>
          <a:prstGeom prst="rect">
            <a:avLst/>
          </a:prstGeom>
        </p:spPr>
        <p:txBody>
          <a:bodyPr spcFirstLastPara="1" wrap="square" lIns="90000" tIns="91425" rIns="91425" bIns="91425" anchor="ctr" anchorCtr="0">
            <a:noAutofit/>
          </a:bodyPr>
          <a:lstStyle/>
          <a:p>
            <a:pPr marL="152400" indent="0" algn="just">
              <a:lnSpc>
                <a:spcPct val="150000"/>
              </a:lnSpc>
              <a:buNone/>
            </a:pPr>
            <a:r>
              <a:rPr lang="en-US" dirty="0" err="1"/>
              <a:t>Dimasa</a:t>
            </a:r>
            <a:r>
              <a:rPr lang="en-US" dirty="0"/>
              <a:t> </a:t>
            </a:r>
            <a:r>
              <a:rPr lang="en-US" dirty="0" err="1"/>
              <a:t>lalu</a:t>
            </a:r>
            <a:r>
              <a:rPr lang="en-US" dirty="0"/>
              <a:t>, </a:t>
            </a:r>
            <a:r>
              <a:rPr lang="en-US" dirty="0" err="1"/>
              <a:t>akuntansi</a:t>
            </a:r>
            <a:r>
              <a:rPr lang="en-US" dirty="0"/>
              <a:t> </a:t>
            </a:r>
            <a:r>
              <a:rPr lang="en-US" dirty="0" err="1"/>
              <a:t>biaya</a:t>
            </a:r>
            <a:r>
              <a:rPr lang="en-US" dirty="0"/>
              <a:t> </a:t>
            </a:r>
            <a:r>
              <a:rPr lang="en-US" dirty="0" err="1"/>
              <a:t>secara</a:t>
            </a:r>
            <a:r>
              <a:rPr lang="en-US" dirty="0"/>
              <a:t> </a:t>
            </a:r>
            <a:r>
              <a:rPr lang="en-US" dirty="0" err="1"/>
              <a:t>luas</a:t>
            </a:r>
            <a:r>
              <a:rPr lang="en-US" dirty="0"/>
              <a:t> </a:t>
            </a:r>
            <a:r>
              <a:rPr lang="en-US" dirty="0" err="1"/>
              <a:t>dianggap</a:t>
            </a:r>
            <a:r>
              <a:rPr lang="en-US" dirty="0"/>
              <a:t> </a:t>
            </a:r>
            <a:r>
              <a:rPr lang="en-US" dirty="0" err="1"/>
              <a:t>sebagai</a:t>
            </a:r>
            <a:r>
              <a:rPr lang="en-US" dirty="0"/>
              <a:t> </a:t>
            </a:r>
            <a:r>
              <a:rPr lang="en-US" dirty="0" err="1"/>
              <a:t>cara</a:t>
            </a:r>
            <a:r>
              <a:rPr lang="en-US" dirty="0"/>
              <a:t> </a:t>
            </a:r>
            <a:r>
              <a:rPr lang="en-US" dirty="0" err="1"/>
              <a:t>perhitungan</a:t>
            </a:r>
            <a:r>
              <a:rPr lang="en-US" dirty="0"/>
              <a:t> </a:t>
            </a:r>
            <a:r>
              <a:rPr lang="en-US" dirty="0" err="1"/>
              <a:t>nilai</a:t>
            </a:r>
            <a:r>
              <a:rPr lang="en-US" dirty="0"/>
              <a:t> </a:t>
            </a:r>
            <a:r>
              <a:rPr lang="en-US" dirty="0" err="1"/>
              <a:t>persediaan</a:t>
            </a:r>
            <a:r>
              <a:rPr lang="en-US" dirty="0"/>
              <a:t> yang </a:t>
            </a:r>
            <a:r>
              <a:rPr lang="en-US" dirty="0" err="1"/>
              <a:t>dilaporkan</a:t>
            </a:r>
            <a:r>
              <a:rPr lang="en-US" dirty="0"/>
              <a:t> di </a:t>
            </a:r>
            <a:r>
              <a:rPr lang="en-US" dirty="0" err="1"/>
              <a:t>neraca</a:t>
            </a:r>
            <a:r>
              <a:rPr lang="en-US" dirty="0"/>
              <a:t> </a:t>
            </a:r>
            <a:r>
              <a:rPr lang="en-US" dirty="0" err="1"/>
              <a:t>dan</a:t>
            </a:r>
            <a:r>
              <a:rPr lang="en-US" dirty="0"/>
              <a:t> </a:t>
            </a:r>
            <a:r>
              <a:rPr lang="en-US" dirty="0" err="1"/>
              <a:t>angka</a:t>
            </a:r>
            <a:r>
              <a:rPr lang="en-US" dirty="0"/>
              <a:t> </a:t>
            </a:r>
            <a:r>
              <a:rPr lang="en-US" dirty="0" err="1"/>
              <a:t>harga</a:t>
            </a:r>
            <a:r>
              <a:rPr lang="en-US" dirty="0"/>
              <a:t> </a:t>
            </a:r>
            <a:r>
              <a:rPr lang="en-US" dirty="0" err="1"/>
              <a:t>pokok</a:t>
            </a:r>
            <a:r>
              <a:rPr lang="en-US" dirty="0"/>
              <a:t> </a:t>
            </a:r>
            <a:r>
              <a:rPr lang="en-US" dirty="0" err="1"/>
              <a:t>penjualan</a:t>
            </a:r>
            <a:r>
              <a:rPr lang="en-US" dirty="0"/>
              <a:t> yang </a:t>
            </a:r>
            <a:r>
              <a:rPr lang="en-US" dirty="0" err="1"/>
              <a:t>disajikan</a:t>
            </a:r>
            <a:r>
              <a:rPr lang="en-US" dirty="0"/>
              <a:t> di </a:t>
            </a:r>
            <a:r>
              <a:rPr lang="en-US" dirty="0" err="1"/>
              <a:t>laporan</a:t>
            </a:r>
            <a:r>
              <a:rPr lang="en-US" dirty="0"/>
              <a:t> </a:t>
            </a:r>
            <a:r>
              <a:rPr lang="en-US" dirty="0" err="1"/>
              <a:t>laba</a:t>
            </a:r>
            <a:r>
              <a:rPr lang="en-US" dirty="0"/>
              <a:t> </a:t>
            </a:r>
            <a:r>
              <a:rPr lang="en-US" dirty="0" err="1"/>
              <a:t>rugi</a:t>
            </a:r>
            <a:r>
              <a:rPr lang="en-US" dirty="0"/>
              <a:t>. </a:t>
            </a:r>
            <a:r>
              <a:rPr lang="en-US" dirty="0" err="1"/>
              <a:t>Contoh</a:t>
            </a:r>
            <a:r>
              <a:rPr lang="en-US" dirty="0"/>
              <a:t> – </a:t>
            </a:r>
            <a:r>
              <a:rPr lang="en-US" dirty="0" err="1"/>
              <a:t>contoh</a:t>
            </a:r>
            <a:r>
              <a:rPr lang="en-US" dirty="0"/>
              <a:t> </a:t>
            </a:r>
            <a:r>
              <a:rPr lang="en-US" dirty="0" err="1"/>
              <a:t>dari</a:t>
            </a:r>
            <a:r>
              <a:rPr lang="en-US" dirty="0"/>
              <a:t> </a:t>
            </a:r>
            <a:r>
              <a:rPr lang="en-US" dirty="0" err="1"/>
              <a:t>aturan</a:t>
            </a:r>
            <a:r>
              <a:rPr lang="en-US" dirty="0"/>
              <a:t> </a:t>
            </a:r>
            <a:r>
              <a:rPr lang="en-US" dirty="0" err="1"/>
              <a:t>ini</a:t>
            </a:r>
            <a:r>
              <a:rPr lang="en-US" dirty="0"/>
              <a:t> </a:t>
            </a:r>
            <a:r>
              <a:rPr lang="en-US" dirty="0" err="1"/>
              <a:t>adalah</a:t>
            </a:r>
            <a:r>
              <a:rPr lang="en-US" dirty="0"/>
              <a:t> </a:t>
            </a:r>
            <a:r>
              <a:rPr lang="en-US" dirty="0" err="1"/>
              <a:t>peraturan</a:t>
            </a:r>
            <a:r>
              <a:rPr lang="en-US" dirty="0"/>
              <a:t> </a:t>
            </a:r>
            <a:r>
              <a:rPr lang="en-US" dirty="0" err="1"/>
              <a:t>pajak</a:t>
            </a:r>
            <a:r>
              <a:rPr lang="en-US" dirty="0"/>
              <a:t>, </a:t>
            </a:r>
            <a:r>
              <a:rPr lang="en-US" dirty="0" err="1"/>
              <a:t>aturan</a:t>
            </a:r>
            <a:r>
              <a:rPr lang="en-US" dirty="0"/>
              <a:t> </a:t>
            </a:r>
            <a:r>
              <a:rPr lang="en-US" dirty="0" err="1"/>
              <a:t>akuntansi</a:t>
            </a:r>
            <a:r>
              <a:rPr lang="en-US" dirty="0"/>
              <a:t> yang </a:t>
            </a:r>
            <a:r>
              <a:rPr lang="en-US" dirty="0" err="1"/>
              <a:t>diharuskan</a:t>
            </a:r>
            <a:r>
              <a:rPr lang="en-US" dirty="0"/>
              <a:t> </a:t>
            </a:r>
            <a:r>
              <a:rPr lang="en-US" dirty="0" err="1"/>
              <a:t>untuk</a:t>
            </a:r>
            <a:r>
              <a:rPr lang="en-US" dirty="0"/>
              <a:t> </a:t>
            </a:r>
            <a:r>
              <a:rPr lang="en-US" dirty="0" err="1"/>
              <a:t>kontrak</a:t>
            </a:r>
            <a:r>
              <a:rPr lang="en-US" dirty="0"/>
              <a:t> </a:t>
            </a:r>
            <a:r>
              <a:rPr lang="en-US" dirty="0" err="1"/>
              <a:t>dengan</a:t>
            </a:r>
            <a:r>
              <a:rPr lang="en-US" dirty="0"/>
              <a:t> </a:t>
            </a:r>
            <a:r>
              <a:rPr lang="en-US" dirty="0" err="1"/>
              <a:t>pemerintah</a:t>
            </a:r>
            <a:r>
              <a:rPr lang="en-US" dirty="0"/>
              <a:t> </a:t>
            </a:r>
            <a:r>
              <a:rPr lang="en-US" dirty="0" err="1"/>
              <a:t>dan</a:t>
            </a:r>
            <a:r>
              <a:rPr lang="en-US" dirty="0"/>
              <a:t> </a:t>
            </a:r>
            <a:r>
              <a:rPr lang="en-US" dirty="0" err="1"/>
              <a:t>prinsip</a:t>
            </a:r>
            <a:r>
              <a:rPr lang="en-US" dirty="0"/>
              <a:t> </a:t>
            </a:r>
            <a:r>
              <a:rPr lang="en-US" dirty="0" err="1"/>
              <a:t>akuntansi</a:t>
            </a:r>
            <a:r>
              <a:rPr lang="en-US" dirty="0"/>
              <a:t> yang </a:t>
            </a:r>
            <a:r>
              <a:rPr lang="en-US" dirty="0" err="1"/>
              <a:t>berlaku</a:t>
            </a:r>
            <a:r>
              <a:rPr lang="en-US" dirty="0"/>
              <a:t> </a:t>
            </a:r>
            <a:r>
              <a:rPr lang="en-US" dirty="0" err="1"/>
              <a:t>umum</a:t>
            </a:r>
            <a:r>
              <a:rPr lang="en-US" dirty="0"/>
              <a:t>. </a:t>
            </a:r>
            <a:r>
              <a:rPr lang="en-US" dirty="0" err="1"/>
              <a:t>Akuntansi</a:t>
            </a:r>
            <a:r>
              <a:rPr lang="en-US" dirty="0"/>
              <a:t> </a:t>
            </a:r>
            <a:r>
              <a:rPr lang="en-US" dirty="0" err="1"/>
              <a:t>biaya</a:t>
            </a:r>
            <a:r>
              <a:rPr lang="en-US" dirty="0"/>
              <a:t> </a:t>
            </a:r>
            <a:r>
              <a:rPr lang="en-US" dirty="0" err="1"/>
              <a:t>memperlengkapi</a:t>
            </a:r>
            <a:r>
              <a:rPr lang="en-US" dirty="0"/>
              <a:t> </a:t>
            </a:r>
            <a:r>
              <a:rPr lang="en-US" dirty="0" err="1"/>
              <a:t>manajemen</a:t>
            </a:r>
            <a:r>
              <a:rPr lang="en-US" dirty="0"/>
              <a:t> </a:t>
            </a:r>
            <a:r>
              <a:rPr lang="en-US" dirty="0" err="1"/>
              <a:t>dengan</a:t>
            </a:r>
            <a:r>
              <a:rPr lang="en-US" dirty="0"/>
              <a:t> </a:t>
            </a:r>
            <a:r>
              <a:rPr lang="en-US" dirty="0" err="1"/>
              <a:t>alat</a:t>
            </a:r>
            <a:r>
              <a:rPr lang="en-US" dirty="0"/>
              <a:t> yang </a:t>
            </a:r>
            <a:r>
              <a:rPr lang="en-US" dirty="0" err="1"/>
              <a:t>diperlukan</a:t>
            </a:r>
            <a:r>
              <a:rPr lang="en-US" dirty="0"/>
              <a:t> </a:t>
            </a:r>
            <a:r>
              <a:rPr lang="en-US" dirty="0" err="1"/>
              <a:t>untuk</a:t>
            </a:r>
            <a:r>
              <a:rPr lang="en-US" dirty="0"/>
              <a:t> </a:t>
            </a:r>
            <a:r>
              <a:rPr lang="en-US" dirty="0" err="1"/>
              <a:t>aktivitas</a:t>
            </a:r>
            <a:r>
              <a:rPr lang="en-US" dirty="0"/>
              <a:t> </a:t>
            </a:r>
            <a:r>
              <a:rPr lang="en-US" dirty="0" err="1"/>
              <a:t>perencanaan</a:t>
            </a:r>
            <a:r>
              <a:rPr lang="en-US" dirty="0"/>
              <a:t> </a:t>
            </a:r>
            <a:r>
              <a:rPr lang="en-US" dirty="0" err="1"/>
              <a:t>dan</a:t>
            </a:r>
            <a:r>
              <a:rPr lang="en-US" dirty="0"/>
              <a:t> </a:t>
            </a:r>
            <a:r>
              <a:rPr lang="en-US" dirty="0" err="1"/>
              <a:t>pengendalian</a:t>
            </a:r>
            <a:r>
              <a:rPr lang="en-US" dirty="0"/>
              <a:t>, </a:t>
            </a:r>
            <a:r>
              <a:rPr lang="en-US" dirty="0" err="1"/>
              <a:t>perbaikan</a:t>
            </a:r>
            <a:r>
              <a:rPr lang="en-US" dirty="0"/>
              <a:t> </a:t>
            </a:r>
            <a:r>
              <a:rPr lang="en-US" dirty="0" err="1"/>
              <a:t>kualitas</a:t>
            </a:r>
            <a:r>
              <a:rPr lang="en-US" dirty="0"/>
              <a:t> </a:t>
            </a:r>
            <a:r>
              <a:rPr lang="en-US" dirty="0" err="1"/>
              <a:t>dan</a:t>
            </a:r>
            <a:r>
              <a:rPr lang="en-US" dirty="0"/>
              <a:t> </a:t>
            </a:r>
            <a:r>
              <a:rPr lang="en-US" dirty="0" err="1"/>
              <a:t>efisiensi</a:t>
            </a:r>
            <a:r>
              <a:rPr lang="en-US" dirty="0"/>
              <a:t>, </a:t>
            </a:r>
            <a:r>
              <a:rPr lang="en-US" dirty="0" err="1"/>
              <a:t>serta</a:t>
            </a:r>
            <a:r>
              <a:rPr lang="en-US" dirty="0"/>
              <a:t> </a:t>
            </a:r>
            <a:r>
              <a:rPr lang="en-US" dirty="0" err="1"/>
              <a:t>pengembalian</a:t>
            </a:r>
            <a:r>
              <a:rPr lang="en-US" dirty="0"/>
              <a:t> </a:t>
            </a:r>
            <a:r>
              <a:rPr lang="en-US" dirty="0" err="1"/>
              <a:t>keputusan</a:t>
            </a:r>
            <a:r>
              <a:rPr lang="en-US" dirty="0"/>
              <a:t> yang </a:t>
            </a:r>
            <a:r>
              <a:rPr lang="en-US" dirty="0" err="1"/>
              <a:t>bersifat</a:t>
            </a:r>
            <a:r>
              <a:rPr lang="en-US" dirty="0"/>
              <a:t> </a:t>
            </a:r>
            <a:r>
              <a:rPr lang="en-US" dirty="0" err="1"/>
              <a:t>rutin</a:t>
            </a:r>
            <a:r>
              <a:rPr lang="en-US" dirty="0"/>
              <a:t> </a:t>
            </a:r>
            <a:r>
              <a:rPr lang="en-US" dirty="0" err="1"/>
              <a:t>maupunyang</a:t>
            </a:r>
            <a:r>
              <a:rPr lang="en-US" dirty="0"/>
              <a:t> </a:t>
            </a:r>
            <a:r>
              <a:rPr lang="en-US" dirty="0" err="1"/>
              <a:t>bersifat</a:t>
            </a:r>
            <a:r>
              <a:rPr lang="en-US" dirty="0"/>
              <a:t> strategic. </a:t>
            </a:r>
            <a:r>
              <a:rPr lang="en-US" dirty="0" err="1"/>
              <a:t>Pengumpulan</a:t>
            </a:r>
            <a:r>
              <a:rPr lang="en-US" dirty="0"/>
              <a:t>, </a:t>
            </a:r>
            <a:r>
              <a:rPr lang="en-US" dirty="0" err="1"/>
              <a:t>penyajian</a:t>
            </a:r>
            <a:r>
              <a:rPr lang="en-US" dirty="0"/>
              <a:t>, </a:t>
            </a:r>
            <a:r>
              <a:rPr lang="en-US" dirty="0" err="1"/>
              <a:t>dan</a:t>
            </a:r>
            <a:r>
              <a:rPr lang="en-US" dirty="0"/>
              <a:t> </a:t>
            </a:r>
            <a:r>
              <a:rPr lang="en-US" dirty="0" err="1"/>
              <a:t>analisis</a:t>
            </a:r>
            <a:r>
              <a:rPr lang="en-US" dirty="0"/>
              <a:t> </a:t>
            </a:r>
            <a:r>
              <a:rPr lang="en-US" dirty="0" err="1"/>
              <a:t>dari</a:t>
            </a:r>
            <a:r>
              <a:rPr lang="en-US" dirty="0"/>
              <a:t> </a:t>
            </a:r>
            <a:r>
              <a:rPr lang="en-US" dirty="0" err="1"/>
              <a:t>informasi</a:t>
            </a:r>
            <a:r>
              <a:rPr lang="en-US" dirty="0"/>
              <a:t> </a:t>
            </a:r>
            <a:r>
              <a:rPr lang="en-US" dirty="0" err="1"/>
              <a:t>mengenai</a:t>
            </a:r>
            <a:r>
              <a:rPr lang="en-US" dirty="0"/>
              <a:t> </a:t>
            </a:r>
            <a:r>
              <a:rPr lang="en-US" dirty="0" err="1"/>
              <a:t>biaya</a:t>
            </a:r>
            <a:r>
              <a:rPr lang="en-US" dirty="0"/>
              <a:t> </a:t>
            </a:r>
            <a:r>
              <a:rPr lang="en-US" dirty="0" err="1"/>
              <a:t>dan</a:t>
            </a:r>
            <a:r>
              <a:rPr lang="en-US" dirty="0"/>
              <a:t> </a:t>
            </a:r>
            <a:r>
              <a:rPr lang="en-US" dirty="0" err="1"/>
              <a:t>manfaat</a:t>
            </a:r>
            <a:r>
              <a:rPr lang="en-US" dirty="0"/>
              <a:t> </a:t>
            </a:r>
            <a:r>
              <a:rPr lang="en-US" dirty="0" err="1"/>
              <a:t>membantu</a:t>
            </a:r>
            <a:r>
              <a:rPr lang="en-US" dirty="0"/>
              <a:t> </a:t>
            </a:r>
            <a:r>
              <a:rPr lang="en-US" dirty="0" err="1"/>
              <a:t>manajemen</a:t>
            </a:r>
            <a:r>
              <a:rPr lang="en-US" dirty="0"/>
              <a:t> </a:t>
            </a:r>
            <a:r>
              <a:rPr lang="en-US" dirty="0" err="1"/>
              <a:t>untuk</a:t>
            </a:r>
            <a:r>
              <a:rPr lang="en-US" dirty="0"/>
              <a:t> </a:t>
            </a:r>
            <a:r>
              <a:rPr lang="en-US" dirty="0" err="1"/>
              <a:t>menyelesaikan</a:t>
            </a:r>
            <a:r>
              <a:rPr lang="en-US" dirty="0"/>
              <a:t> </a:t>
            </a:r>
            <a:r>
              <a:rPr lang="en-US" dirty="0" err="1"/>
              <a:t>tugas</a:t>
            </a:r>
            <a:r>
              <a:rPr lang="en-US" dirty="0"/>
              <a:t> –</a:t>
            </a:r>
            <a:r>
              <a:rPr lang="en-US" dirty="0" err="1"/>
              <a:t>tugas</a:t>
            </a:r>
            <a:r>
              <a:rPr lang="en-US" dirty="0"/>
              <a:t> </a:t>
            </a:r>
            <a:r>
              <a:rPr lang="en-US" dirty="0" err="1"/>
              <a:t>berikut</a:t>
            </a:r>
            <a:r>
              <a:rPr lang="en-US" dirty="0"/>
              <a:t>:</a:t>
            </a:r>
            <a:endParaRPr dirty="0"/>
          </a:p>
        </p:txBody>
      </p:sp>
    </p:spTree>
    <p:extLst>
      <p:ext uri="{BB962C8B-B14F-4D97-AF65-F5344CB8AC3E}">
        <p14:creationId xmlns:p14="http://schemas.microsoft.com/office/powerpoint/2010/main" val="2998317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400" dirty="0"/>
              <a:t>PERAN AKUNTANSI BIAYA (2)</a:t>
            </a:r>
            <a:endParaRPr sz="2400" dirty="0"/>
          </a:p>
        </p:txBody>
      </p:sp>
      <p:sp>
        <p:nvSpPr>
          <p:cNvPr id="2755" name="Google Shape;2755;p35"/>
          <p:cNvSpPr txBox="1">
            <a:spLocks noGrp="1"/>
          </p:cNvSpPr>
          <p:nvPr>
            <p:ph type="body" idx="1"/>
          </p:nvPr>
        </p:nvSpPr>
        <p:spPr>
          <a:xfrm>
            <a:off x="962108" y="1160890"/>
            <a:ext cx="7100515" cy="3506526"/>
          </a:xfrm>
          <a:prstGeom prst="rect">
            <a:avLst/>
          </a:prstGeom>
        </p:spPr>
        <p:txBody>
          <a:bodyPr spcFirstLastPara="1" wrap="square" lIns="90000" tIns="91425" rIns="91425" bIns="91425" anchor="ctr" anchorCtr="0">
            <a:noAutofit/>
          </a:bodyPr>
          <a:lstStyle/>
          <a:p>
            <a:pPr algn="just">
              <a:lnSpc>
                <a:spcPct val="150000"/>
              </a:lnSpc>
              <a:buFont typeface="+mj-lt"/>
              <a:buAutoNum type="arabicPeriod"/>
            </a:pPr>
            <a:r>
              <a:rPr lang="en-US" dirty="0" err="1"/>
              <a:t>Membuat</a:t>
            </a:r>
            <a:r>
              <a:rPr lang="en-US" dirty="0"/>
              <a:t> </a:t>
            </a:r>
            <a:r>
              <a:rPr lang="en-US" dirty="0" err="1"/>
              <a:t>dan</a:t>
            </a:r>
            <a:r>
              <a:rPr lang="en-US" dirty="0"/>
              <a:t> </a:t>
            </a:r>
            <a:r>
              <a:rPr lang="en-US" dirty="0" err="1"/>
              <a:t>melaksanakan</a:t>
            </a:r>
            <a:r>
              <a:rPr lang="en-US" dirty="0"/>
              <a:t> </a:t>
            </a:r>
            <a:r>
              <a:rPr lang="en-US" dirty="0" err="1"/>
              <a:t>rencana</a:t>
            </a:r>
            <a:r>
              <a:rPr lang="en-US" dirty="0"/>
              <a:t> </a:t>
            </a:r>
            <a:r>
              <a:rPr lang="en-US" dirty="0" err="1"/>
              <a:t>dan</a:t>
            </a:r>
            <a:r>
              <a:rPr lang="en-US" dirty="0"/>
              <a:t> </a:t>
            </a:r>
            <a:r>
              <a:rPr lang="en-US" dirty="0" err="1"/>
              <a:t>anggaran</a:t>
            </a:r>
            <a:r>
              <a:rPr lang="en-US" dirty="0"/>
              <a:t> </a:t>
            </a:r>
            <a:r>
              <a:rPr lang="en-US" dirty="0" err="1"/>
              <a:t>untuk</a:t>
            </a:r>
            <a:r>
              <a:rPr lang="en-US" dirty="0"/>
              <a:t> </a:t>
            </a:r>
            <a:r>
              <a:rPr lang="en-US" dirty="0" err="1"/>
              <a:t>beroperasi</a:t>
            </a:r>
            <a:r>
              <a:rPr lang="en-US" dirty="0"/>
              <a:t> </a:t>
            </a:r>
            <a:r>
              <a:rPr lang="en-US" dirty="0" err="1"/>
              <a:t>dalam</a:t>
            </a:r>
            <a:r>
              <a:rPr lang="en-US" dirty="0"/>
              <a:t> </a:t>
            </a:r>
            <a:r>
              <a:rPr lang="en-US" dirty="0" err="1"/>
              <a:t>kondisi</a:t>
            </a:r>
            <a:r>
              <a:rPr lang="en-US" dirty="0"/>
              <a:t> </a:t>
            </a:r>
            <a:r>
              <a:rPr lang="en-US" dirty="0" err="1"/>
              <a:t>kompetetif</a:t>
            </a:r>
            <a:r>
              <a:rPr lang="en-US" dirty="0"/>
              <a:t> </a:t>
            </a:r>
            <a:r>
              <a:rPr lang="en-US" dirty="0" err="1"/>
              <a:t>dan</a:t>
            </a:r>
            <a:r>
              <a:rPr lang="en-US" dirty="0"/>
              <a:t> </a:t>
            </a:r>
            <a:r>
              <a:rPr lang="en-US" dirty="0" err="1"/>
              <a:t>ekonomi</a:t>
            </a:r>
            <a:r>
              <a:rPr lang="en-US" dirty="0"/>
              <a:t> yang </a:t>
            </a:r>
            <a:r>
              <a:rPr lang="en-US" dirty="0" err="1"/>
              <a:t>telah</a:t>
            </a:r>
            <a:r>
              <a:rPr lang="en-US" dirty="0"/>
              <a:t> </a:t>
            </a:r>
            <a:r>
              <a:rPr lang="en-US" dirty="0" err="1"/>
              <a:t>diprediksikan</a:t>
            </a:r>
            <a:r>
              <a:rPr lang="en-US" dirty="0"/>
              <a:t> </a:t>
            </a:r>
            <a:r>
              <a:rPr lang="en-US" dirty="0" err="1"/>
              <a:t>sebelumnya</a:t>
            </a:r>
            <a:endParaRPr lang="en-US" dirty="0"/>
          </a:p>
          <a:p>
            <a:pPr algn="just">
              <a:lnSpc>
                <a:spcPct val="150000"/>
              </a:lnSpc>
              <a:buFont typeface="+mj-lt"/>
              <a:buAutoNum type="arabicPeriod"/>
            </a:pPr>
            <a:r>
              <a:rPr lang="en-US" dirty="0" err="1"/>
              <a:t>Menetapkan</a:t>
            </a:r>
            <a:r>
              <a:rPr lang="en-US" dirty="0"/>
              <a:t> </a:t>
            </a:r>
            <a:r>
              <a:rPr lang="en-US" dirty="0" err="1"/>
              <a:t>metode</a:t>
            </a:r>
            <a:r>
              <a:rPr lang="en-US" dirty="0"/>
              <a:t> </a:t>
            </a:r>
            <a:r>
              <a:rPr lang="en-US" dirty="0" err="1"/>
              <a:t>perhitungan</a:t>
            </a:r>
            <a:r>
              <a:rPr lang="en-US" dirty="0"/>
              <a:t> </a:t>
            </a:r>
            <a:r>
              <a:rPr lang="en-US" dirty="0" err="1"/>
              <a:t>biaya</a:t>
            </a:r>
            <a:r>
              <a:rPr lang="en-US" dirty="0"/>
              <a:t> yang </a:t>
            </a:r>
            <a:r>
              <a:rPr lang="en-US" dirty="0" err="1"/>
              <a:t>memungkinkan</a:t>
            </a:r>
            <a:r>
              <a:rPr lang="en-US" dirty="0"/>
              <a:t> </a:t>
            </a:r>
            <a:r>
              <a:rPr lang="en-US" dirty="0" err="1"/>
              <a:t>pengendalian</a:t>
            </a:r>
            <a:r>
              <a:rPr lang="en-US" dirty="0"/>
              <a:t> </a:t>
            </a:r>
            <a:r>
              <a:rPr lang="en-US" dirty="0" err="1"/>
              <a:t>aktivitas</a:t>
            </a:r>
            <a:r>
              <a:rPr lang="en-US" dirty="0"/>
              <a:t>, </a:t>
            </a:r>
            <a:r>
              <a:rPr lang="en-US" dirty="0" err="1"/>
              <a:t>mengurangi</a:t>
            </a:r>
            <a:r>
              <a:rPr lang="en-US" dirty="0"/>
              <a:t> </a:t>
            </a:r>
            <a:r>
              <a:rPr lang="en-US" dirty="0" err="1"/>
              <a:t>biaya</a:t>
            </a:r>
            <a:r>
              <a:rPr lang="en-US" dirty="0"/>
              <a:t>, </a:t>
            </a:r>
            <a:r>
              <a:rPr lang="en-US" dirty="0" err="1"/>
              <a:t>dan</a:t>
            </a:r>
            <a:r>
              <a:rPr lang="en-US" dirty="0"/>
              <a:t> </a:t>
            </a:r>
            <a:r>
              <a:rPr lang="en-US" dirty="0" err="1"/>
              <a:t>memperbaiki</a:t>
            </a:r>
            <a:r>
              <a:rPr lang="en-US" dirty="0"/>
              <a:t> </a:t>
            </a:r>
            <a:r>
              <a:rPr lang="en-US" dirty="0" err="1"/>
              <a:t>kualitas</a:t>
            </a:r>
            <a:endParaRPr lang="en-US" dirty="0"/>
          </a:p>
          <a:p>
            <a:pPr algn="just">
              <a:lnSpc>
                <a:spcPct val="150000"/>
              </a:lnSpc>
              <a:buFont typeface="+mj-lt"/>
              <a:buAutoNum type="arabicPeriod"/>
            </a:pPr>
            <a:r>
              <a:rPr lang="en-US" dirty="0" err="1"/>
              <a:t>Mengendalikan</a:t>
            </a:r>
            <a:r>
              <a:rPr lang="en-US" dirty="0"/>
              <a:t> </a:t>
            </a:r>
            <a:r>
              <a:rPr lang="en-US" dirty="0" err="1"/>
              <a:t>kuantitas</a:t>
            </a:r>
            <a:r>
              <a:rPr lang="en-US" dirty="0"/>
              <a:t> </a:t>
            </a:r>
            <a:r>
              <a:rPr lang="en-US" dirty="0" err="1"/>
              <a:t>fisik</a:t>
            </a:r>
            <a:r>
              <a:rPr lang="en-US" dirty="0"/>
              <a:t> </a:t>
            </a:r>
            <a:r>
              <a:rPr lang="en-US" dirty="0" err="1"/>
              <a:t>dari</a:t>
            </a:r>
            <a:r>
              <a:rPr lang="en-US" dirty="0"/>
              <a:t> </a:t>
            </a:r>
            <a:r>
              <a:rPr lang="en-US" dirty="0" err="1"/>
              <a:t>persediaan</a:t>
            </a:r>
            <a:r>
              <a:rPr lang="en-US" dirty="0"/>
              <a:t>, </a:t>
            </a:r>
            <a:r>
              <a:rPr lang="en-US" dirty="0" err="1"/>
              <a:t>dan</a:t>
            </a:r>
            <a:r>
              <a:rPr lang="en-US" dirty="0"/>
              <a:t> </a:t>
            </a:r>
            <a:r>
              <a:rPr lang="en-US" dirty="0" err="1"/>
              <a:t>menentukan</a:t>
            </a:r>
            <a:r>
              <a:rPr lang="en-US" dirty="0"/>
              <a:t> </a:t>
            </a:r>
            <a:r>
              <a:rPr lang="en-US" dirty="0" err="1"/>
              <a:t>biaya</a:t>
            </a:r>
            <a:r>
              <a:rPr lang="en-US" dirty="0"/>
              <a:t> </a:t>
            </a:r>
            <a:r>
              <a:rPr lang="en-US" dirty="0" err="1"/>
              <a:t>dari</a:t>
            </a:r>
            <a:r>
              <a:rPr lang="en-US" dirty="0"/>
              <a:t> </a:t>
            </a:r>
            <a:r>
              <a:rPr lang="en-US" dirty="0" err="1"/>
              <a:t>setiap</a:t>
            </a:r>
            <a:r>
              <a:rPr lang="en-US" dirty="0"/>
              <a:t> </a:t>
            </a:r>
            <a:r>
              <a:rPr lang="en-US" dirty="0" err="1"/>
              <a:t>produk</a:t>
            </a:r>
            <a:r>
              <a:rPr lang="en-US" dirty="0"/>
              <a:t> </a:t>
            </a:r>
            <a:r>
              <a:rPr lang="en-US" dirty="0" err="1"/>
              <a:t>dan</a:t>
            </a:r>
            <a:r>
              <a:rPr lang="en-US" dirty="0"/>
              <a:t> </a:t>
            </a:r>
            <a:r>
              <a:rPr lang="en-US" dirty="0" err="1"/>
              <a:t>jasa</a:t>
            </a:r>
            <a:r>
              <a:rPr lang="en-US" dirty="0"/>
              <a:t> yang </a:t>
            </a:r>
            <a:r>
              <a:rPr lang="en-US" dirty="0" err="1"/>
              <a:t>dihasilkan</a:t>
            </a:r>
            <a:r>
              <a:rPr lang="en-US" dirty="0"/>
              <a:t> </a:t>
            </a:r>
            <a:r>
              <a:rPr lang="en-US" dirty="0" err="1"/>
              <a:t>untuk</a:t>
            </a:r>
            <a:r>
              <a:rPr lang="en-US" dirty="0"/>
              <a:t> </a:t>
            </a:r>
            <a:r>
              <a:rPr lang="en-US" dirty="0" err="1"/>
              <a:t>tujuan</a:t>
            </a:r>
            <a:r>
              <a:rPr lang="en-US" dirty="0"/>
              <a:t> </a:t>
            </a:r>
            <a:r>
              <a:rPr lang="en-US" dirty="0" err="1"/>
              <a:t>penetapan</a:t>
            </a:r>
            <a:r>
              <a:rPr lang="en-US" dirty="0"/>
              <a:t> </a:t>
            </a:r>
            <a:r>
              <a:rPr lang="en-US" dirty="0" err="1"/>
              <a:t>harga</a:t>
            </a:r>
            <a:r>
              <a:rPr lang="en-US" dirty="0"/>
              <a:t> </a:t>
            </a:r>
            <a:r>
              <a:rPr lang="en-US" dirty="0" err="1"/>
              <a:t>dan</a:t>
            </a:r>
            <a:r>
              <a:rPr lang="en-US" dirty="0"/>
              <a:t> </a:t>
            </a:r>
            <a:r>
              <a:rPr lang="en-US" dirty="0" err="1"/>
              <a:t>untuk</a:t>
            </a:r>
            <a:r>
              <a:rPr lang="en-US" dirty="0"/>
              <a:t> </a:t>
            </a:r>
            <a:r>
              <a:rPr lang="en-US" dirty="0" err="1"/>
              <a:t>evaluasi</a:t>
            </a:r>
            <a:r>
              <a:rPr lang="en-US" dirty="0"/>
              <a:t> </a:t>
            </a:r>
            <a:r>
              <a:rPr lang="en-US" dirty="0" err="1"/>
              <a:t>kinerja</a:t>
            </a:r>
            <a:r>
              <a:rPr lang="en-US" dirty="0"/>
              <a:t> </a:t>
            </a:r>
            <a:r>
              <a:rPr lang="en-US" dirty="0" err="1"/>
              <a:t>dari</a:t>
            </a:r>
            <a:r>
              <a:rPr lang="en-US" dirty="0"/>
              <a:t> </a:t>
            </a:r>
            <a:r>
              <a:rPr lang="en-US" dirty="0" err="1"/>
              <a:t>suatu</a:t>
            </a:r>
            <a:r>
              <a:rPr lang="en-US" dirty="0"/>
              <a:t> </a:t>
            </a:r>
            <a:r>
              <a:rPr lang="en-US" dirty="0" err="1"/>
              <a:t>produk</a:t>
            </a:r>
            <a:r>
              <a:rPr lang="en-US" dirty="0"/>
              <a:t>, </a:t>
            </a:r>
            <a:r>
              <a:rPr lang="en-US" dirty="0" err="1"/>
              <a:t>departemen</a:t>
            </a:r>
            <a:r>
              <a:rPr lang="en-US" dirty="0"/>
              <a:t> </a:t>
            </a:r>
            <a:r>
              <a:rPr lang="en-US" dirty="0" err="1"/>
              <a:t>atau</a:t>
            </a:r>
            <a:r>
              <a:rPr lang="en-US" dirty="0"/>
              <a:t> </a:t>
            </a:r>
            <a:r>
              <a:rPr lang="en-US" dirty="0" err="1"/>
              <a:t>divisi</a:t>
            </a:r>
            <a:endParaRPr lang="en-US" dirty="0"/>
          </a:p>
          <a:p>
            <a:pPr algn="just">
              <a:lnSpc>
                <a:spcPct val="150000"/>
              </a:lnSpc>
              <a:buFont typeface="+mj-lt"/>
              <a:buAutoNum type="arabicPeriod"/>
            </a:pPr>
            <a:r>
              <a:rPr lang="en-US" dirty="0" err="1"/>
              <a:t>Menentukan</a:t>
            </a:r>
            <a:r>
              <a:rPr lang="en-US" dirty="0"/>
              <a:t> </a:t>
            </a:r>
            <a:r>
              <a:rPr lang="en-US" dirty="0" err="1"/>
              <a:t>biaya</a:t>
            </a:r>
            <a:r>
              <a:rPr lang="en-US" dirty="0"/>
              <a:t> </a:t>
            </a:r>
            <a:r>
              <a:rPr lang="en-US" dirty="0" err="1"/>
              <a:t>dan</a:t>
            </a:r>
            <a:r>
              <a:rPr lang="en-US" dirty="0"/>
              <a:t> </a:t>
            </a:r>
            <a:r>
              <a:rPr lang="en-US" dirty="0" err="1"/>
              <a:t>laba</a:t>
            </a:r>
            <a:r>
              <a:rPr lang="en-US" dirty="0"/>
              <a:t> </a:t>
            </a:r>
            <a:r>
              <a:rPr lang="en-US" dirty="0" err="1"/>
              <a:t>perusahaan</a:t>
            </a:r>
            <a:r>
              <a:rPr lang="en-US" dirty="0"/>
              <a:t> </a:t>
            </a:r>
            <a:r>
              <a:rPr lang="en-US" dirty="0" err="1"/>
              <a:t>untuk</a:t>
            </a:r>
            <a:r>
              <a:rPr lang="en-US" dirty="0"/>
              <a:t> </a:t>
            </a:r>
            <a:r>
              <a:rPr lang="en-US" dirty="0" err="1"/>
              <a:t>periode</a:t>
            </a:r>
            <a:r>
              <a:rPr lang="en-US" dirty="0"/>
              <a:t> </a:t>
            </a:r>
            <a:r>
              <a:rPr lang="en-US" dirty="0" err="1"/>
              <a:t>akuntansi</a:t>
            </a:r>
            <a:r>
              <a:rPr lang="en-US" dirty="0"/>
              <a:t> </a:t>
            </a:r>
            <a:r>
              <a:rPr lang="en-US" dirty="0" err="1"/>
              <a:t>satu</a:t>
            </a:r>
            <a:r>
              <a:rPr lang="en-US" dirty="0"/>
              <a:t> </a:t>
            </a:r>
            <a:r>
              <a:rPr lang="en-US" dirty="0" err="1"/>
              <a:t>tahun</a:t>
            </a:r>
            <a:r>
              <a:rPr lang="en-US" dirty="0"/>
              <a:t> </a:t>
            </a:r>
            <a:r>
              <a:rPr lang="en-US" dirty="0" err="1"/>
              <a:t>atau</a:t>
            </a:r>
            <a:r>
              <a:rPr lang="en-US" dirty="0"/>
              <a:t> </a:t>
            </a:r>
            <a:r>
              <a:rPr lang="en-US" dirty="0" err="1"/>
              <a:t>untuk</a:t>
            </a:r>
            <a:r>
              <a:rPr lang="en-US" dirty="0"/>
              <a:t> </a:t>
            </a:r>
            <a:r>
              <a:rPr lang="en-US" dirty="0" err="1"/>
              <a:t>periode</a:t>
            </a:r>
            <a:r>
              <a:rPr lang="en-US" dirty="0"/>
              <a:t> lain yang </a:t>
            </a:r>
            <a:r>
              <a:rPr lang="en-US" dirty="0" err="1"/>
              <a:t>lebih</a:t>
            </a:r>
            <a:r>
              <a:rPr lang="en-US" dirty="0"/>
              <a:t> </a:t>
            </a:r>
            <a:r>
              <a:rPr lang="en-US" dirty="0" err="1"/>
              <a:t>pendek</a:t>
            </a:r>
            <a:r>
              <a:rPr lang="en-US" dirty="0"/>
              <a:t>.</a:t>
            </a:r>
          </a:p>
          <a:p>
            <a:pPr algn="just">
              <a:lnSpc>
                <a:spcPct val="150000"/>
              </a:lnSpc>
              <a:buFont typeface="+mj-lt"/>
              <a:buAutoNum type="arabicPeriod"/>
            </a:pPr>
            <a:r>
              <a:rPr lang="en-US" dirty="0" err="1"/>
              <a:t>Memilih</a:t>
            </a:r>
            <a:r>
              <a:rPr lang="en-US" dirty="0"/>
              <a:t> </a:t>
            </a:r>
            <a:r>
              <a:rPr lang="en-US" dirty="0" err="1"/>
              <a:t>diantara</a:t>
            </a:r>
            <a:r>
              <a:rPr lang="en-US" dirty="0"/>
              <a:t> </a:t>
            </a:r>
            <a:r>
              <a:rPr lang="en-US" dirty="0" err="1"/>
              <a:t>dua</a:t>
            </a:r>
            <a:r>
              <a:rPr lang="en-US" dirty="0"/>
              <a:t> </a:t>
            </a:r>
            <a:r>
              <a:rPr lang="en-US" dirty="0" err="1"/>
              <a:t>atau</a:t>
            </a:r>
            <a:r>
              <a:rPr lang="en-US" dirty="0"/>
              <a:t> </a:t>
            </a:r>
            <a:r>
              <a:rPr lang="en-US" dirty="0" err="1"/>
              <a:t>lebih</a:t>
            </a:r>
            <a:r>
              <a:rPr lang="en-US" dirty="0"/>
              <a:t> </a:t>
            </a:r>
            <a:r>
              <a:rPr lang="en-US" dirty="0" err="1"/>
              <a:t>alternatif</a:t>
            </a:r>
            <a:r>
              <a:rPr lang="en-US" dirty="0"/>
              <a:t> </a:t>
            </a:r>
            <a:r>
              <a:rPr lang="en-US" dirty="0" err="1"/>
              <a:t>jangka</a:t>
            </a:r>
            <a:r>
              <a:rPr lang="en-US" dirty="0"/>
              <a:t> </a:t>
            </a:r>
            <a:r>
              <a:rPr lang="en-US" dirty="0" err="1"/>
              <a:t>pendek</a:t>
            </a:r>
            <a:r>
              <a:rPr lang="en-US" dirty="0"/>
              <a:t> </a:t>
            </a:r>
            <a:r>
              <a:rPr lang="en-US" dirty="0" err="1"/>
              <a:t>atau</a:t>
            </a:r>
            <a:r>
              <a:rPr lang="en-US" dirty="0"/>
              <a:t> </a:t>
            </a:r>
            <a:r>
              <a:rPr lang="en-US" dirty="0" err="1"/>
              <a:t>jangka</a:t>
            </a:r>
            <a:r>
              <a:rPr lang="en-US" dirty="0"/>
              <a:t> </a:t>
            </a:r>
            <a:r>
              <a:rPr lang="en-US" dirty="0" err="1"/>
              <a:t>panjang</a:t>
            </a:r>
            <a:r>
              <a:rPr lang="en-US" dirty="0"/>
              <a:t> yang </a:t>
            </a:r>
            <a:r>
              <a:rPr lang="en-US" dirty="0" err="1"/>
              <a:t>dapat</a:t>
            </a:r>
            <a:r>
              <a:rPr lang="en-US" dirty="0"/>
              <a:t> </a:t>
            </a:r>
            <a:r>
              <a:rPr lang="en-US" dirty="0" err="1"/>
              <a:t>mengubah</a:t>
            </a:r>
            <a:r>
              <a:rPr lang="en-US" dirty="0"/>
              <a:t> </a:t>
            </a:r>
            <a:r>
              <a:rPr lang="en-US" dirty="0" err="1"/>
              <a:t>pendapatan</a:t>
            </a:r>
            <a:r>
              <a:rPr lang="en-US" dirty="0"/>
              <a:t> </a:t>
            </a:r>
            <a:r>
              <a:rPr lang="en-US" dirty="0" err="1"/>
              <a:t>atau</a:t>
            </a:r>
            <a:r>
              <a:rPr lang="en-US" dirty="0"/>
              <a:t> </a:t>
            </a:r>
            <a:r>
              <a:rPr lang="en-US" dirty="0" err="1"/>
              <a:t>biaya</a:t>
            </a:r>
            <a:endParaRPr dirty="0"/>
          </a:p>
        </p:txBody>
      </p:sp>
    </p:spTree>
    <p:extLst>
      <p:ext uri="{BB962C8B-B14F-4D97-AF65-F5344CB8AC3E}">
        <p14:creationId xmlns:p14="http://schemas.microsoft.com/office/powerpoint/2010/main" val="1049521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400" dirty="0"/>
              <a:t>ANGGARAN</a:t>
            </a:r>
            <a:endParaRPr sz="2400" dirty="0"/>
          </a:p>
        </p:txBody>
      </p:sp>
      <p:sp>
        <p:nvSpPr>
          <p:cNvPr id="2755" name="Google Shape;2755;p35"/>
          <p:cNvSpPr txBox="1">
            <a:spLocks noGrp="1"/>
          </p:cNvSpPr>
          <p:nvPr>
            <p:ph type="body" idx="1"/>
          </p:nvPr>
        </p:nvSpPr>
        <p:spPr>
          <a:xfrm>
            <a:off x="962108" y="1160890"/>
            <a:ext cx="7005099" cy="3506526"/>
          </a:xfrm>
          <a:prstGeom prst="rect">
            <a:avLst/>
          </a:prstGeom>
        </p:spPr>
        <p:txBody>
          <a:bodyPr spcFirstLastPara="1" wrap="square" lIns="90000" tIns="91425" rIns="91425" bIns="91425" anchor="ctr" anchorCtr="0">
            <a:noAutofit/>
          </a:bodyPr>
          <a:lstStyle/>
          <a:p>
            <a:pPr marL="323850" indent="-171450" algn="just">
              <a:lnSpc>
                <a:spcPct val="150000"/>
              </a:lnSpc>
              <a:buFont typeface="Wingdings" panose="05000000000000000000" pitchFamily="2" charset="2"/>
              <a:buChar char="v"/>
            </a:pPr>
            <a:r>
              <a:rPr lang="en-US" dirty="0" err="1"/>
              <a:t>Anggaran</a:t>
            </a:r>
            <a:r>
              <a:rPr lang="en-US" dirty="0"/>
              <a:t> </a:t>
            </a:r>
            <a:r>
              <a:rPr lang="en-US" dirty="0" err="1"/>
              <a:t>adalah</a:t>
            </a:r>
            <a:r>
              <a:rPr lang="en-US" dirty="0"/>
              <a:t> </a:t>
            </a:r>
            <a:r>
              <a:rPr lang="en-US" dirty="0" err="1"/>
              <a:t>pernyataan</a:t>
            </a:r>
            <a:r>
              <a:rPr lang="en-US" dirty="0"/>
              <a:t> yang </a:t>
            </a:r>
            <a:r>
              <a:rPr lang="en-US" dirty="0" err="1"/>
              <a:t>terkuantifikasi</a:t>
            </a:r>
            <a:r>
              <a:rPr lang="en-US" dirty="0"/>
              <a:t> </a:t>
            </a:r>
            <a:r>
              <a:rPr lang="en-US" dirty="0" err="1"/>
              <a:t>dan</a:t>
            </a:r>
            <a:r>
              <a:rPr lang="en-US" dirty="0"/>
              <a:t> </a:t>
            </a:r>
            <a:r>
              <a:rPr lang="en-US" dirty="0" err="1"/>
              <a:t>tertulis</a:t>
            </a:r>
            <a:r>
              <a:rPr lang="en-US" dirty="0"/>
              <a:t> </a:t>
            </a:r>
            <a:r>
              <a:rPr lang="en-US" dirty="0" err="1"/>
              <a:t>dari</a:t>
            </a:r>
            <a:r>
              <a:rPr lang="en-US" dirty="0"/>
              <a:t> </a:t>
            </a:r>
            <a:r>
              <a:rPr lang="en-US" dirty="0" err="1"/>
              <a:t>rencana</a:t>
            </a:r>
            <a:r>
              <a:rPr lang="en-US" dirty="0"/>
              <a:t> </a:t>
            </a:r>
            <a:r>
              <a:rPr lang="en-US" dirty="0" err="1"/>
              <a:t>manajemen</a:t>
            </a:r>
            <a:r>
              <a:rPr lang="en-US" dirty="0"/>
              <a:t>. </a:t>
            </a:r>
            <a:r>
              <a:rPr lang="en-US" dirty="0" err="1"/>
              <a:t>Seluruh</a:t>
            </a:r>
            <a:r>
              <a:rPr lang="en-US" dirty="0"/>
              <a:t> </a:t>
            </a:r>
            <a:r>
              <a:rPr lang="en-US" dirty="0" err="1"/>
              <a:t>tingkatan</a:t>
            </a:r>
            <a:r>
              <a:rPr lang="en-US" dirty="0"/>
              <a:t> </a:t>
            </a:r>
            <a:r>
              <a:rPr lang="en-US" dirty="0" err="1"/>
              <a:t>manajemen</a:t>
            </a:r>
            <a:r>
              <a:rPr lang="en-US" dirty="0"/>
              <a:t> </a:t>
            </a:r>
            <a:r>
              <a:rPr lang="en-US" dirty="0" err="1"/>
              <a:t>sebaiknya</a:t>
            </a:r>
            <a:r>
              <a:rPr lang="en-US" dirty="0"/>
              <a:t> </a:t>
            </a:r>
            <a:r>
              <a:rPr lang="en-US" dirty="0" err="1"/>
              <a:t>terlibat</a:t>
            </a:r>
            <a:r>
              <a:rPr lang="en-US" dirty="0"/>
              <a:t> </a:t>
            </a:r>
            <a:r>
              <a:rPr lang="en-US" dirty="0" err="1"/>
              <a:t>dalam</a:t>
            </a:r>
            <a:r>
              <a:rPr lang="en-US" dirty="0"/>
              <a:t> </a:t>
            </a:r>
            <a:r>
              <a:rPr lang="en-US" dirty="0" err="1"/>
              <a:t>membuatnya</a:t>
            </a:r>
            <a:r>
              <a:rPr lang="en-US" dirty="0"/>
              <a:t>. </a:t>
            </a:r>
            <a:r>
              <a:rPr lang="en-US" dirty="0" err="1"/>
              <a:t>Anggaran</a:t>
            </a:r>
            <a:r>
              <a:rPr lang="en-US" dirty="0"/>
              <a:t> yang </a:t>
            </a:r>
            <a:r>
              <a:rPr lang="en-US" dirty="0" err="1"/>
              <a:t>dapat</a:t>
            </a:r>
            <a:r>
              <a:rPr lang="en-US" dirty="0"/>
              <a:t> </a:t>
            </a:r>
            <a:r>
              <a:rPr lang="en-US" dirty="0" err="1"/>
              <a:t>dilaksanakan</a:t>
            </a:r>
            <a:r>
              <a:rPr lang="en-US" dirty="0"/>
              <a:t> </a:t>
            </a:r>
            <a:r>
              <a:rPr lang="en-US" dirty="0" err="1"/>
              <a:t>meningkatkan</a:t>
            </a:r>
            <a:r>
              <a:rPr lang="en-US" dirty="0"/>
              <a:t> </a:t>
            </a:r>
            <a:r>
              <a:rPr lang="en-US" dirty="0" err="1"/>
              <a:t>kordinasi</a:t>
            </a:r>
            <a:r>
              <a:rPr lang="en-US" dirty="0"/>
              <a:t> </a:t>
            </a:r>
            <a:r>
              <a:rPr lang="en-US" dirty="0" err="1"/>
              <a:t>dari</a:t>
            </a:r>
            <a:r>
              <a:rPr lang="en-US" dirty="0"/>
              <a:t> </a:t>
            </a:r>
            <a:r>
              <a:rPr lang="en-US" dirty="0" err="1"/>
              <a:t>pekerja</a:t>
            </a:r>
            <a:r>
              <a:rPr lang="en-US" dirty="0"/>
              <a:t>, </a:t>
            </a:r>
            <a:r>
              <a:rPr lang="en-US" dirty="0" err="1"/>
              <a:t>klarifikasi</a:t>
            </a:r>
            <a:r>
              <a:rPr lang="en-US" dirty="0"/>
              <a:t> </a:t>
            </a:r>
            <a:r>
              <a:rPr lang="en-US" dirty="0" err="1"/>
              <a:t>kebijakan</a:t>
            </a:r>
            <a:r>
              <a:rPr lang="en-US" dirty="0"/>
              <a:t>, </a:t>
            </a:r>
            <a:r>
              <a:rPr lang="en-US" dirty="0" err="1"/>
              <a:t>dan</a:t>
            </a:r>
            <a:r>
              <a:rPr lang="en-US" dirty="0"/>
              <a:t> </a:t>
            </a:r>
            <a:r>
              <a:rPr lang="en-US" dirty="0" err="1"/>
              <a:t>kristarisasi</a:t>
            </a:r>
            <a:r>
              <a:rPr lang="en-US" dirty="0"/>
              <a:t> </a:t>
            </a:r>
            <a:r>
              <a:rPr lang="en-US" dirty="0" err="1"/>
              <a:t>rencana</a:t>
            </a:r>
            <a:r>
              <a:rPr lang="en-US" dirty="0"/>
              <a:t>.</a:t>
            </a:r>
          </a:p>
          <a:p>
            <a:pPr marL="323850" indent="-171450" algn="just">
              <a:lnSpc>
                <a:spcPct val="150000"/>
              </a:lnSpc>
              <a:buFont typeface="Wingdings" panose="05000000000000000000" pitchFamily="2" charset="2"/>
              <a:buChar char="v"/>
            </a:pPr>
            <a:r>
              <a:rPr lang="en-US" dirty="0" err="1"/>
              <a:t>Sikap</a:t>
            </a:r>
            <a:r>
              <a:rPr lang="en-US" dirty="0"/>
              <a:t> </a:t>
            </a:r>
            <a:r>
              <a:rPr lang="en-US" dirty="0" err="1"/>
              <a:t>manajer</a:t>
            </a:r>
            <a:r>
              <a:rPr lang="en-US" dirty="0"/>
              <a:t> </a:t>
            </a:r>
            <a:r>
              <a:rPr lang="en-US" dirty="0" err="1"/>
              <a:t>terhadap</a:t>
            </a:r>
            <a:r>
              <a:rPr lang="en-US" dirty="0"/>
              <a:t> </a:t>
            </a:r>
            <a:r>
              <a:rPr lang="en-US" dirty="0" err="1"/>
              <a:t>anggaran</a:t>
            </a:r>
            <a:r>
              <a:rPr lang="en-US" dirty="0"/>
              <a:t> </a:t>
            </a:r>
            <a:r>
              <a:rPr lang="en-US" dirty="0" err="1"/>
              <a:t>terutaa</a:t>
            </a:r>
            <a:r>
              <a:rPr lang="en-US" dirty="0"/>
              <a:t> </a:t>
            </a:r>
            <a:r>
              <a:rPr lang="en-US" dirty="0" err="1"/>
              <a:t>bergantung</a:t>
            </a:r>
            <a:r>
              <a:rPr lang="en-US" dirty="0"/>
              <a:t> </a:t>
            </a:r>
            <a:r>
              <a:rPr lang="en-US" dirty="0" err="1"/>
              <a:t>pada</a:t>
            </a:r>
            <a:r>
              <a:rPr lang="en-US" dirty="0"/>
              <a:t> </a:t>
            </a:r>
            <a:r>
              <a:rPr lang="en-US" dirty="0" err="1"/>
              <a:t>hubungan</a:t>
            </a:r>
            <a:r>
              <a:rPr lang="en-US" dirty="0"/>
              <a:t> di </a:t>
            </a:r>
            <a:r>
              <a:rPr lang="en-US" dirty="0" err="1"/>
              <a:t>dalam</a:t>
            </a:r>
            <a:r>
              <a:rPr lang="en-US" dirty="0"/>
              <a:t> </a:t>
            </a:r>
            <a:r>
              <a:rPr lang="en-US" dirty="0" err="1"/>
              <a:t>kelompok</a:t>
            </a:r>
            <a:r>
              <a:rPr lang="en-US" dirty="0"/>
              <a:t> </a:t>
            </a:r>
            <a:r>
              <a:rPr lang="en-US" dirty="0" err="1"/>
              <a:t>manajemen</a:t>
            </a:r>
            <a:r>
              <a:rPr lang="en-US" dirty="0"/>
              <a:t>. </a:t>
            </a:r>
            <a:r>
              <a:rPr lang="en-US" dirty="0" err="1"/>
              <a:t>Berpedoman</a:t>
            </a:r>
            <a:r>
              <a:rPr lang="en-US" dirty="0"/>
              <a:t> </a:t>
            </a:r>
            <a:r>
              <a:rPr lang="en-US" dirty="0" err="1"/>
              <a:t>pada</a:t>
            </a:r>
            <a:r>
              <a:rPr lang="en-US" dirty="0"/>
              <a:t> </a:t>
            </a:r>
            <a:r>
              <a:rPr lang="en-US" dirty="0" err="1"/>
              <a:t>rencana</a:t>
            </a:r>
            <a:r>
              <a:rPr lang="en-US" dirty="0"/>
              <a:t> </a:t>
            </a:r>
            <a:r>
              <a:rPr lang="en-US" dirty="0" err="1"/>
              <a:t>perusahaan</a:t>
            </a:r>
            <a:r>
              <a:rPr lang="en-US" dirty="0"/>
              <a:t>, </a:t>
            </a:r>
            <a:r>
              <a:rPr lang="en-US" dirty="0" err="1"/>
              <a:t>dengan</a:t>
            </a:r>
            <a:r>
              <a:rPr lang="en-US" dirty="0"/>
              <a:t> </a:t>
            </a:r>
            <a:r>
              <a:rPr lang="en-US" dirty="0" err="1"/>
              <a:t>kesempatan</a:t>
            </a:r>
            <a:r>
              <a:rPr lang="en-US" dirty="0"/>
              <a:t> </a:t>
            </a:r>
            <a:r>
              <a:rPr lang="en-US" dirty="0" err="1"/>
              <a:t>untuk</a:t>
            </a:r>
            <a:r>
              <a:rPr lang="en-US" dirty="0"/>
              <a:t> </a:t>
            </a:r>
            <a:r>
              <a:rPr lang="en-US" dirty="0" err="1"/>
              <a:t>kenaikan</a:t>
            </a:r>
            <a:r>
              <a:rPr lang="en-US" dirty="0"/>
              <a:t> </a:t>
            </a:r>
            <a:r>
              <a:rPr lang="en-US" dirty="0" err="1"/>
              <a:t>kompensasi</a:t>
            </a:r>
            <a:r>
              <a:rPr lang="en-US" dirty="0"/>
              <a:t>, </a:t>
            </a:r>
            <a:r>
              <a:rPr lang="en-US" dirty="0" err="1"/>
              <a:t>peningkatan</a:t>
            </a:r>
            <a:r>
              <a:rPr lang="en-US" dirty="0"/>
              <a:t> </a:t>
            </a:r>
            <a:r>
              <a:rPr lang="en-US" dirty="0" err="1"/>
              <a:t>kepuasan</a:t>
            </a:r>
            <a:r>
              <a:rPr lang="en-US" dirty="0"/>
              <a:t>, </a:t>
            </a:r>
            <a:r>
              <a:rPr lang="en-US" dirty="0" err="1"/>
              <a:t>dan</a:t>
            </a:r>
            <a:r>
              <a:rPr lang="en-US" dirty="0"/>
              <a:t> </a:t>
            </a:r>
            <a:r>
              <a:rPr lang="en-US" dirty="0" err="1"/>
              <a:t>pada</a:t>
            </a:r>
            <a:r>
              <a:rPr lang="en-US" dirty="0"/>
              <a:t> </a:t>
            </a:r>
            <a:r>
              <a:rPr lang="en-US" dirty="0" err="1"/>
              <a:t>akhirnya</a:t>
            </a:r>
            <a:r>
              <a:rPr lang="en-US" dirty="0"/>
              <a:t> </a:t>
            </a:r>
            <a:r>
              <a:rPr lang="en-US" dirty="0" err="1"/>
              <a:t>promosi</a:t>
            </a:r>
            <a:r>
              <a:rPr lang="en-US" dirty="0"/>
              <a:t>, </a:t>
            </a:r>
            <a:r>
              <a:rPr lang="en-US" dirty="0" err="1"/>
              <a:t>manajemen</a:t>
            </a:r>
            <a:r>
              <a:rPr lang="en-US" dirty="0"/>
              <a:t> </a:t>
            </a:r>
            <a:r>
              <a:rPr lang="en-US" dirty="0" err="1"/>
              <a:t>tingkat</a:t>
            </a:r>
            <a:r>
              <a:rPr lang="en-US" dirty="0"/>
              <a:t> </a:t>
            </a:r>
            <a:r>
              <a:rPr lang="en-US" dirty="0" err="1"/>
              <a:t>menengah</a:t>
            </a:r>
            <a:r>
              <a:rPr lang="en-US" dirty="0"/>
              <a:t> </a:t>
            </a:r>
            <a:r>
              <a:rPr lang="en-US" dirty="0" err="1"/>
              <a:t>dan</a:t>
            </a:r>
            <a:r>
              <a:rPr lang="en-US" dirty="0"/>
              <a:t> </a:t>
            </a:r>
            <a:r>
              <a:rPr lang="en-US" dirty="0" err="1"/>
              <a:t>bawah</a:t>
            </a:r>
            <a:r>
              <a:rPr lang="en-US" dirty="0"/>
              <a:t> </a:t>
            </a:r>
            <a:r>
              <a:rPr lang="en-US" dirty="0" err="1"/>
              <a:t>dapat</a:t>
            </a:r>
            <a:r>
              <a:rPr lang="en-US" dirty="0"/>
              <a:t> </a:t>
            </a:r>
            <a:r>
              <a:rPr lang="en-US" dirty="0" err="1"/>
              <a:t>mencapai</a:t>
            </a:r>
            <a:r>
              <a:rPr lang="en-US" dirty="0"/>
              <a:t> </a:t>
            </a:r>
            <a:r>
              <a:rPr lang="en-US" dirty="0" err="1"/>
              <a:t>hasil</a:t>
            </a:r>
            <a:r>
              <a:rPr lang="en-US" dirty="0"/>
              <a:t> yang </a:t>
            </a:r>
            <a:r>
              <a:rPr lang="en-US" dirty="0" err="1"/>
              <a:t>luar</a:t>
            </a:r>
            <a:r>
              <a:rPr lang="en-US" dirty="0"/>
              <a:t> </a:t>
            </a:r>
            <a:r>
              <a:rPr lang="en-US" dirty="0" err="1"/>
              <a:t>biasa</a:t>
            </a:r>
            <a:r>
              <a:rPr lang="en-US" dirty="0"/>
              <a:t>. </a:t>
            </a:r>
            <a:r>
              <a:rPr lang="en-US" dirty="0" err="1"/>
              <a:t>Kelompok</a:t>
            </a:r>
            <a:r>
              <a:rPr lang="en-US" dirty="0"/>
              <a:t> </a:t>
            </a:r>
            <a:r>
              <a:rPr lang="en-US" dirty="0" err="1"/>
              <a:t>manajemen</a:t>
            </a:r>
            <a:r>
              <a:rPr lang="en-US" dirty="0"/>
              <a:t> yang </a:t>
            </a:r>
            <a:r>
              <a:rPr lang="en-US" dirty="0" err="1"/>
              <a:t>tidak</a:t>
            </a:r>
            <a:r>
              <a:rPr lang="en-US" dirty="0"/>
              <a:t> </a:t>
            </a:r>
            <a:r>
              <a:rPr lang="en-US" dirty="0" err="1"/>
              <a:t>setuju</a:t>
            </a:r>
            <a:r>
              <a:rPr lang="en-US" dirty="0"/>
              <a:t> </a:t>
            </a:r>
            <a:r>
              <a:rPr lang="en-US" dirty="0" err="1"/>
              <a:t>dan</a:t>
            </a:r>
            <a:r>
              <a:rPr lang="en-US" dirty="0"/>
              <a:t> </a:t>
            </a:r>
            <a:r>
              <a:rPr lang="en-US" dirty="0" err="1"/>
              <a:t>tidak</a:t>
            </a:r>
            <a:r>
              <a:rPr lang="en-US" dirty="0"/>
              <a:t> </a:t>
            </a:r>
            <a:r>
              <a:rPr lang="en-US" dirty="0" err="1"/>
              <a:t>mau</a:t>
            </a:r>
            <a:r>
              <a:rPr lang="en-US" dirty="0"/>
              <a:t> </a:t>
            </a:r>
            <a:r>
              <a:rPr lang="en-US" dirty="0" err="1"/>
              <a:t>menerima</a:t>
            </a:r>
            <a:r>
              <a:rPr lang="en-US" dirty="0"/>
              <a:t> </a:t>
            </a:r>
            <a:r>
              <a:rPr lang="en-US" dirty="0" err="1"/>
              <a:t>asumsi</a:t>
            </a:r>
            <a:r>
              <a:rPr lang="en-US" dirty="0"/>
              <a:t> – </a:t>
            </a:r>
            <a:r>
              <a:rPr lang="en-US" dirty="0" err="1"/>
              <a:t>asumsi</a:t>
            </a:r>
            <a:r>
              <a:rPr lang="en-US" dirty="0"/>
              <a:t> yang </a:t>
            </a:r>
            <a:r>
              <a:rPr lang="en-US" dirty="0" err="1"/>
              <a:t>mendasari</a:t>
            </a:r>
            <a:r>
              <a:rPr lang="en-US" dirty="0"/>
              <a:t> </a:t>
            </a:r>
            <a:r>
              <a:rPr lang="en-US" dirty="0" err="1"/>
              <a:t>anggaran</a:t>
            </a:r>
            <a:r>
              <a:rPr lang="en-US" dirty="0"/>
              <a:t>, </a:t>
            </a:r>
            <a:r>
              <a:rPr lang="en-US" dirty="0" err="1"/>
              <a:t>dapat</a:t>
            </a:r>
            <a:r>
              <a:rPr lang="en-US" dirty="0"/>
              <a:t> </a:t>
            </a:r>
            <a:r>
              <a:rPr lang="en-US" dirty="0" err="1"/>
              <a:t>berkinerja</a:t>
            </a:r>
            <a:r>
              <a:rPr lang="en-US" dirty="0"/>
              <a:t> </a:t>
            </a:r>
            <a:r>
              <a:rPr lang="en-US" dirty="0" err="1"/>
              <a:t>dengan</a:t>
            </a:r>
            <a:r>
              <a:rPr lang="en-US" dirty="0"/>
              <a:t> </a:t>
            </a:r>
            <a:r>
              <a:rPr lang="en-US" dirty="0" err="1"/>
              <a:t>buruk</a:t>
            </a:r>
            <a:r>
              <a:rPr lang="en-US" dirty="0"/>
              <a:t>.</a:t>
            </a:r>
            <a:endParaRPr dirty="0"/>
          </a:p>
        </p:txBody>
      </p:sp>
    </p:spTree>
    <p:extLst>
      <p:ext uri="{BB962C8B-B14F-4D97-AF65-F5344CB8AC3E}">
        <p14:creationId xmlns:p14="http://schemas.microsoft.com/office/powerpoint/2010/main" val="3780518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000" dirty="0"/>
              <a:t>Elemen-Elemen Sebagai Cara Memotivasi Karyawan Guna Membidik Cita-Cita Yang Ditetapkan Dalam Anggaran</a:t>
            </a:r>
            <a:endParaRPr sz="2000" dirty="0"/>
          </a:p>
        </p:txBody>
      </p:sp>
      <p:sp>
        <p:nvSpPr>
          <p:cNvPr id="2755" name="Google Shape;2755;p35"/>
          <p:cNvSpPr txBox="1">
            <a:spLocks noGrp="1"/>
          </p:cNvSpPr>
          <p:nvPr>
            <p:ph type="body" idx="1"/>
          </p:nvPr>
        </p:nvSpPr>
        <p:spPr>
          <a:xfrm>
            <a:off x="720000" y="1017725"/>
            <a:ext cx="7597064" cy="3713301"/>
          </a:xfrm>
          <a:prstGeom prst="rect">
            <a:avLst/>
          </a:prstGeom>
        </p:spPr>
        <p:txBody>
          <a:bodyPr spcFirstLastPara="1" wrap="square" lIns="90000" tIns="91425" rIns="91425" bIns="91425" anchor="ctr" anchorCtr="0">
            <a:noAutofit/>
          </a:bodyPr>
          <a:lstStyle/>
          <a:p>
            <a:pPr algn="just">
              <a:spcBef>
                <a:spcPts val="600"/>
              </a:spcBef>
              <a:buFont typeface="+mj-lt"/>
              <a:buAutoNum type="arabicPeriod"/>
            </a:pPr>
            <a:r>
              <a:rPr lang="en-US" dirty="0" err="1"/>
              <a:t>Suatu</a:t>
            </a:r>
            <a:r>
              <a:rPr lang="en-US" dirty="0"/>
              <a:t> system </a:t>
            </a:r>
            <a:r>
              <a:rPr lang="en-US" dirty="0" err="1"/>
              <a:t>kompensasi</a:t>
            </a:r>
            <a:r>
              <a:rPr lang="en-US" dirty="0"/>
              <a:t> yang </a:t>
            </a:r>
            <a:r>
              <a:rPr lang="en-US" dirty="0" err="1"/>
              <a:t>membangun</a:t>
            </a:r>
            <a:r>
              <a:rPr lang="en-US" dirty="0"/>
              <a:t> </a:t>
            </a:r>
            <a:r>
              <a:rPr lang="en-US" dirty="0" err="1"/>
              <a:t>dan</a:t>
            </a:r>
            <a:r>
              <a:rPr lang="en-US" dirty="0"/>
              <a:t> </a:t>
            </a:r>
            <a:r>
              <a:rPr lang="en-US" dirty="0" err="1"/>
              <a:t>memelihara</a:t>
            </a:r>
            <a:r>
              <a:rPr lang="en-US" dirty="0"/>
              <a:t> </a:t>
            </a:r>
            <a:r>
              <a:rPr lang="en-US" dirty="0" err="1"/>
              <a:t>hubungan</a:t>
            </a:r>
            <a:r>
              <a:rPr lang="en-US" dirty="0"/>
              <a:t> yang </a:t>
            </a:r>
            <a:r>
              <a:rPr lang="en-US" dirty="0" err="1"/>
              <a:t>jelas</a:t>
            </a:r>
            <a:r>
              <a:rPr lang="en-US" dirty="0"/>
              <a:t> </a:t>
            </a:r>
            <a:r>
              <a:rPr lang="en-US" dirty="0" err="1"/>
              <a:t>antara</a:t>
            </a:r>
            <a:r>
              <a:rPr lang="en-US" dirty="0"/>
              <a:t> </a:t>
            </a:r>
            <a:r>
              <a:rPr lang="en-US" dirty="0" err="1"/>
              <a:t>hasil</a:t>
            </a:r>
            <a:r>
              <a:rPr lang="en-US" dirty="0"/>
              <a:t> </a:t>
            </a:r>
            <a:r>
              <a:rPr lang="en-US" dirty="0" err="1"/>
              <a:t>dengan</a:t>
            </a:r>
            <a:r>
              <a:rPr lang="en-US" dirty="0"/>
              <a:t> </a:t>
            </a:r>
            <a:r>
              <a:rPr lang="en-US" dirty="0" err="1"/>
              <a:t>imbalan</a:t>
            </a:r>
            <a:r>
              <a:rPr lang="en-US" dirty="0"/>
              <a:t>.</a:t>
            </a:r>
          </a:p>
          <a:p>
            <a:pPr algn="just">
              <a:spcBef>
                <a:spcPts val="600"/>
              </a:spcBef>
              <a:buFont typeface="+mj-lt"/>
              <a:buAutoNum type="arabicPeriod"/>
            </a:pPr>
            <a:r>
              <a:rPr lang="en-US" dirty="0" err="1"/>
              <a:t>Suatu</a:t>
            </a:r>
            <a:r>
              <a:rPr lang="en-US" dirty="0"/>
              <a:t> system </a:t>
            </a:r>
            <a:r>
              <a:rPr lang="en-US" dirty="0" err="1"/>
              <a:t>untuk</a:t>
            </a:r>
            <a:r>
              <a:rPr lang="en-US" dirty="0"/>
              <a:t> </a:t>
            </a:r>
            <a:r>
              <a:rPr lang="en-US" dirty="0" err="1"/>
              <a:t>penilaian</a:t>
            </a:r>
            <a:r>
              <a:rPr lang="en-US" dirty="0"/>
              <a:t> </a:t>
            </a:r>
            <a:r>
              <a:rPr lang="en-US" dirty="0" err="1"/>
              <a:t>kinerja</a:t>
            </a:r>
            <a:r>
              <a:rPr lang="en-US" dirty="0"/>
              <a:t> yang </a:t>
            </a:r>
            <a:r>
              <a:rPr lang="en-US" dirty="0" err="1"/>
              <a:t>dipahami</a:t>
            </a:r>
            <a:r>
              <a:rPr lang="en-US" dirty="0"/>
              <a:t> </a:t>
            </a:r>
            <a:r>
              <a:rPr lang="en-US" dirty="0" err="1"/>
              <a:t>oleh</a:t>
            </a:r>
            <a:r>
              <a:rPr lang="en-US" dirty="0"/>
              <a:t> </a:t>
            </a:r>
            <a:r>
              <a:rPr lang="en-US" dirty="0" err="1"/>
              <a:t>karyawan</a:t>
            </a:r>
            <a:r>
              <a:rPr lang="en-US" dirty="0"/>
              <a:t> </a:t>
            </a:r>
            <a:r>
              <a:rPr lang="en-US" dirty="0" err="1"/>
              <a:t>dalam</a:t>
            </a:r>
            <a:r>
              <a:rPr lang="en-US" dirty="0"/>
              <a:t> </a:t>
            </a:r>
            <a:r>
              <a:rPr lang="en-US" dirty="0" err="1"/>
              <a:t>hubungannya</a:t>
            </a:r>
            <a:r>
              <a:rPr lang="en-US" dirty="0"/>
              <a:t> </a:t>
            </a:r>
            <a:r>
              <a:rPr lang="en-US" dirty="0" err="1"/>
              <a:t>dengan</a:t>
            </a:r>
            <a:r>
              <a:rPr lang="en-US" dirty="0"/>
              <a:t> </a:t>
            </a:r>
            <a:r>
              <a:rPr lang="en-US" dirty="0" err="1"/>
              <a:t>efektivitas</a:t>
            </a:r>
            <a:r>
              <a:rPr lang="en-US" dirty="0"/>
              <a:t> </a:t>
            </a:r>
            <a:r>
              <a:rPr lang="en-US" dirty="0" err="1"/>
              <a:t>dan</a:t>
            </a:r>
            <a:r>
              <a:rPr lang="en-US" dirty="0"/>
              <a:t> </a:t>
            </a:r>
            <a:r>
              <a:rPr lang="en-US" dirty="0" err="1"/>
              <a:t>hasil</a:t>
            </a:r>
            <a:r>
              <a:rPr lang="en-US" dirty="0"/>
              <a:t> </a:t>
            </a:r>
            <a:r>
              <a:rPr lang="en-US" dirty="0" err="1"/>
              <a:t>penting</a:t>
            </a:r>
            <a:r>
              <a:rPr lang="en-US" dirty="0"/>
              <a:t> </a:t>
            </a:r>
            <a:r>
              <a:rPr lang="en-US" dirty="0" err="1"/>
              <a:t>mereka</a:t>
            </a:r>
            <a:r>
              <a:rPr lang="en-US" dirty="0"/>
              <a:t> </a:t>
            </a:r>
            <a:r>
              <a:rPr lang="en-US" dirty="0" err="1"/>
              <a:t>secara</a:t>
            </a:r>
            <a:r>
              <a:rPr lang="en-US" dirty="0"/>
              <a:t> individual, </a:t>
            </a:r>
            <a:r>
              <a:rPr lang="en-US" dirty="0" err="1"/>
              <a:t>tugas</a:t>
            </a:r>
            <a:r>
              <a:rPr lang="en-US" dirty="0"/>
              <a:t> </a:t>
            </a:r>
            <a:r>
              <a:rPr lang="en-US" dirty="0" err="1"/>
              <a:t>dan</a:t>
            </a:r>
            <a:r>
              <a:rPr lang="en-US" dirty="0"/>
              <a:t> </a:t>
            </a:r>
            <a:r>
              <a:rPr lang="en-US" dirty="0" err="1"/>
              <a:t>tanggung</a:t>
            </a:r>
            <a:r>
              <a:rPr lang="en-US" dirty="0"/>
              <a:t> </a:t>
            </a:r>
            <a:r>
              <a:rPr lang="en-US" dirty="0" err="1"/>
              <a:t>jawab</a:t>
            </a:r>
            <a:r>
              <a:rPr lang="en-US" dirty="0"/>
              <a:t> </a:t>
            </a:r>
            <a:r>
              <a:rPr lang="en-US" dirty="0" err="1"/>
              <a:t>mereka</a:t>
            </a:r>
            <a:r>
              <a:rPr lang="en-US" dirty="0"/>
              <a:t>, </a:t>
            </a:r>
            <a:r>
              <a:rPr lang="en-US" dirty="0" err="1"/>
              <a:t>tingkatan</a:t>
            </a:r>
            <a:r>
              <a:rPr lang="en-US" dirty="0"/>
              <a:t> </a:t>
            </a:r>
            <a:r>
              <a:rPr lang="en-US" dirty="0" err="1"/>
              <a:t>dan</a:t>
            </a:r>
            <a:r>
              <a:rPr lang="en-US" dirty="0"/>
              <a:t> </a:t>
            </a:r>
            <a:r>
              <a:rPr lang="en-US" dirty="0" err="1"/>
              <a:t>luasnya</a:t>
            </a:r>
            <a:r>
              <a:rPr lang="en-US" dirty="0"/>
              <a:t> </a:t>
            </a:r>
            <a:r>
              <a:rPr lang="en-US" dirty="0" err="1"/>
              <a:t>pengaruh</a:t>
            </a:r>
            <a:r>
              <a:rPr lang="en-US" dirty="0"/>
              <a:t> </a:t>
            </a:r>
            <a:r>
              <a:rPr lang="en-US" dirty="0" err="1"/>
              <a:t>mereka</a:t>
            </a:r>
            <a:r>
              <a:rPr lang="en-US" dirty="0"/>
              <a:t> </a:t>
            </a:r>
            <a:r>
              <a:rPr lang="en-US" dirty="0" err="1"/>
              <a:t>dalam</a:t>
            </a:r>
            <a:r>
              <a:rPr lang="en-US" dirty="0"/>
              <a:t> </a:t>
            </a:r>
            <a:r>
              <a:rPr lang="en-US" dirty="0" err="1"/>
              <a:t>pengambilan</a:t>
            </a:r>
            <a:r>
              <a:rPr lang="en-US" dirty="0"/>
              <a:t> </a:t>
            </a:r>
            <a:r>
              <a:rPr lang="en-US" dirty="0" err="1"/>
              <a:t>keputusan</a:t>
            </a:r>
            <a:r>
              <a:rPr lang="en-US" dirty="0"/>
              <a:t>, </a:t>
            </a:r>
            <a:r>
              <a:rPr lang="en-US" dirty="0" err="1"/>
              <a:t>serta</a:t>
            </a:r>
            <a:r>
              <a:rPr lang="en-US" dirty="0"/>
              <a:t> </a:t>
            </a:r>
            <a:r>
              <a:rPr lang="en-US" dirty="0" err="1"/>
              <a:t>waktu</a:t>
            </a:r>
            <a:r>
              <a:rPr lang="en-US" dirty="0"/>
              <a:t> yang </a:t>
            </a:r>
            <a:r>
              <a:rPr lang="en-US" dirty="0" err="1"/>
              <a:t>diberikan</a:t>
            </a:r>
            <a:r>
              <a:rPr lang="en-US" dirty="0"/>
              <a:t> </a:t>
            </a:r>
            <a:r>
              <a:rPr lang="en-US" dirty="0" err="1"/>
              <a:t>untuk</a:t>
            </a:r>
            <a:r>
              <a:rPr lang="en-US" dirty="0"/>
              <a:t> </a:t>
            </a:r>
            <a:r>
              <a:rPr lang="en-US" dirty="0" err="1"/>
              <a:t>menilai</a:t>
            </a:r>
            <a:r>
              <a:rPr lang="en-US" dirty="0"/>
              <a:t> </a:t>
            </a:r>
            <a:r>
              <a:rPr lang="en-US" dirty="0" err="1"/>
              <a:t>hasil</a:t>
            </a:r>
            <a:r>
              <a:rPr lang="en-US" dirty="0"/>
              <a:t> </a:t>
            </a:r>
            <a:r>
              <a:rPr lang="en-US" dirty="0" err="1"/>
              <a:t>mereka</a:t>
            </a:r>
            <a:r>
              <a:rPr lang="en-US" dirty="0"/>
              <a:t>.</a:t>
            </a:r>
          </a:p>
          <a:p>
            <a:pPr algn="just">
              <a:spcBef>
                <a:spcPts val="600"/>
              </a:spcBef>
              <a:buFont typeface="+mj-lt"/>
              <a:buAutoNum type="arabicPeriod"/>
            </a:pPr>
            <a:r>
              <a:rPr lang="en-US" dirty="0" err="1"/>
              <a:t>Suatu</a:t>
            </a:r>
            <a:r>
              <a:rPr lang="en-US" dirty="0"/>
              <a:t> system </a:t>
            </a:r>
            <a:r>
              <a:rPr lang="en-US" dirty="0" err="1"/>
              <a:t>komunkasi</a:t>
            </a:r>
            <a:r>
              <a:rPr lang="en-US" dirty="0"/>
              <a:t> yang </a:t>
            </a:r>
            <a:r>
              <a:rPr lang="en-US" dirty="0" err="1"/>
              <a:t>memungkinkan</a:t>
            </a:r>
            <a:r>
              <a:rPr lang="en-US" dirty="0"/>
              <a:t> </a:t>
            </a:r>
            <a:r>
              <a:rPr lang="en-US" dirty="0" err="1"/>
              <a:t>karyawan</a:t>
            </a:r>
            <a:r>
              <a:rPr lang="en-US" dirty="0"/>
              <a:t> </a:t>
            </a:r>
            <a:r>
              <a:rPr lang="en-US" dirty="0" err="1"/>
              <a:t>untuk</a:t>
            </a:r>
            <a:r>
              <a:rPr lang="en-US" dirty="0"/>
              <a:t> </a:t>
            </a:r>
            <a:r>
              <a:rPr lang="en-US" dirty="0" err="1"/>
              <a:t>bertanya</a:t>
            </a:r>
            <a:r>
              <a:rPr lang="en-US" dirty="0"/>
              <a:t> </a:t>
            </a:r>
            <a:r>
              <a:rPr lang="en-US" dirty="0" err="1"/>
              <a:t>kepadda</a:t>
            </a:r>
            <a:r>
              <a:rPr lang="en-US" dirty="0"/>
              <a:t> </a:t>
            </a:r>
            <a:r>
              <a:rPr lang="en-US" dirty="0" err="1"/>
              <a:t>atasan</a:t>
            </a:r>
            <a:r>
              <a:rPr lang="en-US" dirty="0"/>
              <a:t> </a:t>
            </a:r>
            <a:r>
              <a:rPr lang="en-US" dirty="0" err="1"/>
              <a:t>mereka</a:t>
            </a:r>
            <a:r>
              <a:rPr lang="en-US" dirty="0"/>
              <a:t> </a:t>
            </a:r>
            <a:r>
              <a:rPr lang="en-US" dirty="0" err="1"/>
              <a:t>dengan</a:t>
            </a:r>
            <a:r>
              <a:rPr lang="en-US" dirty="0"/>
              <a:t> </a:t>
            </a:r>
            <a:r>
              <a:rPr lang="en-US" dirty="0" err="1"/>
              <a:t>kepercayaan</a:t>
            </a:r>
            <a:r>
              <a:rPr lang="en-US" dirty="0"/>
              <a:t> </a:t>
            </a:r>
            <a:r>
              <a:rPr lang="en-US" dirty="0" err="1"/>
              <a:t>dan</a:t>
            </a:r>
            <a:r>
              <a:rPr lang="en-US" dirty="0"/>
              <a:t> </a:t>
            </a:r>
            <a:r>
              <a:rPr lang="en-US" dirty="0" err="1"/>
              <a:t>komunikasi</a:t>
            </a:r>
            <a:r>
              <a:rPr lang="en-US" dirty="0"/>
              <a:t> yang </a:t>
            </a:r>
            <a:r>
              <a:rPr lang="en-US" dirty="0" err="1"/>
              <a:t>jujur</a:t>
            </a:r>
            <a:r>
              <a:rPr lang="en-US" dirty="0"/>
              <a:t>.</a:t>
            </a:r>
          </a:p>
          <a:p>
            <a:pPr algn="just">
              <a:spcBef>
                <a:spcPts val="600"/>
              </a:spcBef>
              <a:buFont typeface="+mj-lt"/>
              <a:buAutoNum type="arabicPeriod"/>
            </a:pPr>
            <a:r>
              <a:rPr lang="en-US" dirty="0" err="1"/>
              <a:t>Suatu</a:t>
            </a:r>
            <a:r>
              <a:rPr lang="en-US" dirty="0"/>
              <a:t> system </a:t>
            </a:r>
            <a:r>
              <a:rPr lang="en-US" dirty="0" err="1"/>
              <a:t>promosi</a:t>
            </a:r>
            <a:r>
              <a:rPr lang="en-US" dirty="0"/>
              <a:t> yang </a:t>
            </a:r>
            <a:r>
              <a:rPr lang="en-US" dirty="0" err="1"/>
              <a:t>menciptakan</a:t>
            </a:r>
            <a:r>
              <a:rPr lang="en-US" dirty="0"/>
              <a:t> </a:t>
            </a:r>
            <a:r>
              <a:rPr lang="en-US" dirty="0" err="1"/>
              <a:t>dan</a:t>
            </a:r>
            <a:r>
              <a:rPr lang="en-US" dirty="0"/>
              <a:t> </a:t>
            </a:r>
            <a:r>
              <a:rPr lang="en-US" dirty="0" err="1"/>
              <a:t>mempertahankan</a:t>
            </a:r>
            <a:r>
              <a:rPr lang="en-US" dirty="0"/>
              <a:t> </a:t>
            </a:r>
            <a:r>
              <a:rPr lang="en-US" dirty="0" err="1"/>
              <a:t>kepercayaan</a:t>
            </a:r>
            <a:r>
              <a:rPr lang="en-US" dirty="0"/>
              <a:t> </a:t>
            </a:r>
            <a:r>
              <a:rPr lang="en-US" dirty="0" err="1"/>
              <a:t>karyawan</a:t>
            </a:r>
            <a:r>
              <a:rPr lang="en-US" dirty="0"/>
              <a:t> </a:t>
            </a:r>
            <a:r>
              <a:rPr lang="en-US" dirty="0" err="1"/>
              <a:t>pada</a:t>
            </a:r>
            <a:r>
              <a:rPr lang="en-US" dirty="0"/>
              <a:t> </a:t>
            </a:r>
            <a:r>
              <a:rPr lang="en-US" dirty="0" err="1"/>
              <a:t>validitas</a:t>
            </a:r>
            <a:r>
              <a:rPr lang="en-US" dirty="0"/>
              <a:t> </a:t>
            </a:r>
            <a:r>
              <a:rPr lang="en-US" dirty="0" err="1"/>
              <a:t>dan</a:t>
            </a:r>
            <a:r>
              <a:rPr lang="en-US" dirty="0"/>
              <a:t> </a:t>
            </a:r>
            <a:r>
              <a:rPr lang="en-US" dirty="0" err="1"/>
              <a:t>penilaiannya</a:t>
            </a:r>
            <a:r>
              <a:rPr lang="en-US" dirty="0"/>
              <a:t>.</a:t>
            </a:r>
          </a:p>
          <a:p>
            <a:pPr algn="just">
              <a:spcBef>
                <a:spcPts val="600"/>
              </a:spcBef>
              <a:buFont typeface="+mj-lt"/>
              <a:buAutoNum type="arabicPeriod"/>
            </a:pPr>
            <a:r>
              <a:rPr lang="en-US" dirty="0" err="1"/>
              <a:t>Suatu</a:t>
            </a:r>
            <a:r>
              <a:rPr lang="en-US" dirty="0"/>
              <a:t> system </a:t>
            </a:r>
            <a:r>
              <a:rPr lang="en-US" dirty="0" err="1"/>
              <a:t>pendukung</a:t>
            </a:r>
            <a:r>
              <a:rPr lang="en-US" dirty="0"/>
              <a:t> </a:t>
            </a:r>
            <a:r>
              <a:rPr lang="en-US" dirty="0" err="1"/>
              <a:t>karyawan</a:t>
            </a:r>
            <a:r>
              <a:rPr lang="en-US" dirty="0"/>
              <a:t> </a:t>
            </a:r>
            <a:r>
              <a:rPr lang="en-US" dirty="0" err="1"/>
              <a:t>melalui</a:t>
            </a:r>
            <a:r>
              <a:rPr lang="en-US" dirty="0"/>
              <a:t> </a:t>
            </a:r>
            <a:r>
              <a:rPr lang="en-US" dirty="0" err="1"/>
              <a:t>bimbngan</a:t>
            </a:r>
            <a:r>
              <a:rPr lang="en-US" dirty="0"/>
              <a:t>, </a:t>
            </a:r>
            <a:r>
              <a:rPr lang="en-US" dirty="0" err="1"/>
              <a:t>konseling</a:t>
            </a:r>
            <a:r>
              <a:rPr lang="en-US" dirty="0"/>
              <a:t>, </a:t>
            </a:r>
            <a:r>
              <a:rPr lang="en-US" dirty="0" err="1"/>
              <a:t>dan</a:t>
            </a:r>
            <a:r>
              <a:rPr lang="en-US" dirty="0"/>
              <a:t> </a:t>
            </a:r>
            <a:r>
              <a:rPr lang="en-US" dirty="0" err="1"/>
              <a:t>perencanaan</a:t>
            </a:r>
            <a:r>
              <a:rPr lang="en-US" dirty="0"/>
              <a:t> </a:t>
            </a:r>
            <a:r>
              <a:rPr lang="en-US" dirty="0" err="1"/>
              <a:t>karir</a:t>
            </a:r>
            <a:r>
              <a:rPr lang="en-US" dirty="0"/>
              <a:t>.</a:t>
            </a:r>
          </a:p>
          <a:p>
            <a:pPr algn="just">
              <a:spcBef>
                <a:spcPts val="600"/>
              </a:spcBef>
              <a:buFont typeface="+mj-lt"/>
              <a:buAutoNum type="arabicPeriod"/>
            </a:pPr>
            <a:r>
              <a:rPr lang="en-US" dirty="0" err="1"/>
              <a:t>Suatu</a:t>
            </a:r>
            <a:r>
              <a:rPr lang="en-US" dirty="0"/>
              <a:t> system yang </a:t>
            </a:r>
            <a:r>
              <a:rPr lang="en-US" dirty="0" err="1"/>
              <a:t>mempertimbangkan</a:t>
            </a:r>
            <a:r>
              <a:rPr lang="en-US" dirty="0"/>
              <a:t> </a:t>
            </a:r>
            <a:r>
              <a:rPr lang="en-US" dirty="0" err="1"/>
              <a:t>tidak</a:t>
            </a:r>
            <a:r>
              <a:rPr lang="en-US" dirty="0"/>
              <a:t> </a:t>
            </a:r>
            <a:r>
              <a:rPr lang="en-US" dirty="0" err="1"/>
              <a:t>hanya</a:t>
            </a:r>
            <a:r>
              <a:rPr lang="en-US" dirty="0"/>
              <a:t> </a:t>
            </a:r>
            <a:r>
              <a:rPr lang="en-US" dirty="0" err="1"/>
              <a:t>tujuan</a:t>
            </a:r>
            <a:r>
              <a:rPr lang="en-US" dirty="0"/>
              <a:t> </a:t>
            </a:r>
            <a:r>
              <a:rPr lang="en-US" dirty="0" err="1"/>
              <a:t>perusahaan</a:t>
            </a:r>
            <a:r>
              <a:rPr lang="en-US" dirty="0"/>
              <a:t>, </a:t>
            </a:r>
            <a:r>
              <a:rPr lang="en-US" dirty="0" err="1"/>
              <a:t>melainkan</a:t>
            </a:r>
            <a:r>
              <a:rPr lang="en-US" dirty="0"/>
              <a:t> </a:t>
            </a:r>
            <a:r>
              <a:rPr lang="en-US" dirty="0" err="1"/>
              <a:t>juga</a:t>
            </a:r>
            <a:r>
              <a:rPr lang="en-US" dirty="0"/>
              <a:t> </a:t>
            </a:r>
            <a:r>
              <a:rPr lang="en-US" dirty="0" err="1"/>
              <a:t>keahlian</a:t>
            </a:r>
            <a:r>
              <a:rPr lang="en-US" dirty="0"/>
              <a:t> </a:t>
            </a:r>
            <a:r>
              <a:rPr lang="en-US" dirty="0" err="1"/>
              <a:t>dan</a:t>
            </a:r>
            <a:r>
              <a:rPr lang="en-US" dirty="0"/>
              <a:t> </a:t>
            </a:r>
            <a:r>
              <a:rPr lang="en-US" dirty="0" err="1"/>
              <a:t>kapasitas</a:t>
            </a:r>
            <a:r>
              <a:rPr lang="en-US" dirty="0"/>
              <a:t> </a:t>
            </a:r>
            <a:r>
              <a:rPr lang="en-US" dirty="0" err="1"/>
              <a:t>karyawan</a:t>
            </a:r>
            <a:r>
              <a:rPr lang="en-US" dirty="0"/>
              <a:t>.</a:t>
            </a:r>
          </a:p>
          <a:p>
            <a:pPr algn="just">
              <a:spcBef>
                <a:spcPts val="600"/>
              </a:spcBef>
              <a:buFont typeface="+mj-lt"/>
              <a:buAutoNum type="arabicPeriod"/>
            </a:pPr>
            <a:r>
              <a:rPr lang="en-US" dirty="0" err="1"/>
              <a:t>Suatu</a:t>
            </a:r>
            <a:r>
              <a:rPr lang="en-US" dirty="0"/>
              <a:t> system yang </a:t>
            </a:r>
            <a:r>
              <a:rPr lang="en-US" dirty="0" err="1"/>
              <a:t>tidak</a:t>
            </a:r>
            <a:r>
              <a:rPr lang="en-US" dirty="0"/>
              <a:t> </a:t>
            </a:r>
            <a:r>
              <a:rPr lang="en-US" dirty="0" err="1"/>
              <a:t>setengah</a:t>
            </a:r>
            <a:r>
              <a:rPr lang="en-US" dirty="0"/>
              <a:t> – </a:t>
            </a:r>
            <a:r>
              <a:rPr lang="en-US" dirty="0" err="1"/>
              <a:t>setengah</a:t>
            </a:r>
            <a:r>
              <a:rPr lang="en-US" dirty="0"/>
              <a:t>, </a:t>
            </a:r>
            <a:r>
              <a:rPr lang="en-US" dirty="0" err="1"/>
              <a:t>tapi</a:t>
            </a:r>
            <a:r>
              <a:rPr lang="en-US" dirty="0"/>
              <a:t> </a:t>
            </a:r>
            <a:r>
              <a:rPr lang="en-US" dirty="0" err="1"/>
              <a:t>berusaha</a:t>
            </a:r>
            <a:r>
              <a:rPr lang="en-US" dirty="0"/>
              <a:t> </a:t>
            </a:r>
            <a:r>
              <a:rPr lang="en-US" dirty="0" err="1"/>
              <a:t>untuk</a:t>
            </a:r>
            <a:r>
              <a:rPr lang="en-US" dirty="0"/>
              <a:t> </a:t>
            </a:r>
            <a:r>
              <a:rPr lang="en-US" dirty="0" err="1"/>
              <a:t>meraih</a:t>
            </a:r>
            <a:r>
              <a:rPr lang="en-US" dirty="0"/>
              <a:t> </a:t>
            </a:r>
            <a:r>
              <a:rPr lang="en-US" dirty="0" err="1"/>
              <a:t>standar</a:t>
            </a:r>
            <a:r>
              <a:rPr lang="en-US" dirty="0"/>
              <a:t> yang </a:t>
            </a:r>
            <a:r>
              <a:rPr lang="en-US" dirty="0" err="1"/>
              <a:t>realistis</a:t>
            </a:r>
            <a:r>
              <a:rPr lang="en-US" dirty="0"/>
              <a:t> </a:t>
            </a:r>
            <a:r>
              <a:rPr lang="en-US" dirty="0" err="1"/>
              <a:t>dan</a:t>
            </a:r>
            <a:r>
              <a:rPr lang="en-US" dirty="0"/>
              <a:t> </a:t>
            </a:r>
            <a:r>
              <a:rPr lang="en-US" dirty="0" err="1"/>
              <a:t>dapat</a:t>
            </a:r>
            <a:r>
              <a:rPr lang="en-US" dirty="0"/>
              <a:t> </a:t>
            </a:r>
            <a:r>
              <a:rPr lang="en-US" dirty="0" err="1"/>
              <a:t>dicapai</a:t>
            </a:r>
            <a:r>
              <a:rPr lang="en-US" dirty="0"/>
              <a:t>, </a:t>
            </a:r>
            <a:r>
              <a:rPr lang="en-US" dirty="0" err="1"/>
              <a:t>menekankan</a:t>
            </a:r>
            <a:r>
              <a:rPr lang="en-US" dirty="0"/>
              <a:t> </a:t>
            </a:r>
            <a:r>
              <a:rPr lang="en-US" dirty="0" err="1"/>
              <a:t>pada</a:t>
            </a:r>
            <a:r>
              <a:rPr lang="en-US" dirty="0"/>
              <a:t> </a:t>
            </a:r>
            <a:r>
              <a:rPr lang="en-US" dirty="0" err="1"/>
              <a:t>perbaikan</a:t>
            </a:r>
            <a:r>
              <a:rPr lang="en-US" dirty="0"/>
              <a:t> </a:t>
            </a:r>
            <a:r>
              <a:rPr lang="en-US" dirty="0" err="1"/>
              <a:t>dan</a:t>
            </a:r>
            <a:r>
              <a:rPr lang="en-US" dirty="0"/>
              <a:t> </a:t>
            </a:r>
            <a:r>
              <a:rPr lang="en-US" dirty="0" err="1"/>
              <a:t>menyediakan</a:t>
            </a:r>
            <a:r>
              <a:rPr lang="en-US" dirty="0"/>
              <a:t> </a:t>
            </a:r>
            <a:r>
              <a:rPr lang="en-US" dirty="0" err="1"/>
              <a:t>lingkungan</a:t>
            </a:r>
            <a:r>
              <a:rPr lang="en-US" dirty="0"/>
              <a:t> </a:t>
            </a:r>
            <a:r>
              <a:rPr lang="en-US" dirty="0" err="1"/>
              <a:t>dimana</a:t>
            </a:r>
            <a:r>
              <a:rPr lang="en-US" dirty="0"/>
              <a:t> </a:t>
            </a:r>
            <a:r>
              <a:rPr lang="en-US" dirty="0" err="1"/>
              <a:t>konsep</a:t>
            </a:r>
            <a:r>
              <a:rPr lang="en-US" dirty="0"/>
              <a:t> </a:t>
            </a:r>
            <a:r>
              <a:rPr lang="en-US" dirty="0" err="1"/>
              <a:t>keunggulan</a:t>
            </a:r>
            <a:r>
              <a:rPr lang="en-US" dirty="0"/>
              <a:t> </a:t>
            </a:r>
            <a:r>
              <a:rPr lang="en-US" dirty="0" err="1"/>
              <a:t>dapat</a:t>
            </a:r>
            <a:r>
              <a:rPr lang="en-US" dirty="0"/>
              <a:t> </a:t>
            </a:r>
            <a:r>
              <a:rPr lang="en-US" dirty="0" err="1"/>
              <a:t>tumbuh</a:t>
            </a:r>
            <a:r>
              <a:rPr lang="en-US" dirty="0"/>
              <a:t>.</a:t>
            </a:r>
            <a:endParaRPr dirty="0"/>
          </a:p>
        </p:txBody>
      </p:sp>
    </p:spTree>
    <p:extLst>
      <p:ext uri="{BB962C8B-B14F-4D97-AF65-F5344CB8AC3E}">
        <p14:creationId xmlns:p14="http://schemas.microsoft.com/office/powerpoint/2010/main" val="2667350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400" dirty="0"/>
              <a:t>PENGENDALIAN BIAYA</a:t>
            </a:r>
            <a:endParaRPr sz="2400" dirty="0"/>
          </a:p>
        </p:txBody>
      </p:sp>
      <p:sp>
        <p:nvSpPr>
          <p:cNvPr id="2755" name="Google Shape;2755;p35"/>
          <p:cNvSpPr txBox="1">
            <a:spLocks noGrp="1"/>
          </p:cNvSpPr>
          <p:nvPr>
            <p:ph type="body" idx="1"/>
          </p:nvPr>
        </p:nvSpPr>
        <p:spPr>
          <a:xfrm>
            <a:off x="890546" y="1017725"/>
            <a:ext cx="7235687" cy="3713301"/>
          </a:xfrm>
          <a:prstGeom prst="rect">
            <a:avLst/>
          </a:prstGeom>
        </p:spPr>
        <p:txBody>
          <a:bodyPr spcFirstLastPara="1" wrap="square" lIns="90000" tIns="91425" rIns="91425" bIns="91425" anchor="ctr" anchorCtr="0">
            <a:noAutofit/>
          </a:bodyPr>
          <a:lstStyle/>
          <a:p>
            <a:pPr marL="323850" indent="-171450" algn="just">
              <a:lnSpc>
                <a:spcPct val="150000"/>
              </a:lnSpc>
              <a:buFont typeface="Wingdings" panose="05000000000000000000" pitchFamily="2" charset="2"/>
              <a:buChar char="ü"/>
            </a:pPr>
            <a:r>
              <a:rPr lang="en-US" dirty="0" err="1"/>
              <a:t>Tanggung</a:t>
            </a:r>
            <a:r>
              <a:rPr lang="en-US" dirty="0"/>
              <a:t> </a:t>
            </a:r>
            <a:r>
              <a:rPr lang="en-US" dirty="0" err="1"/>
              <a:t>jawab</a:t>
            </a:r>
            <a:r>
              <a:rPr lang="en-US" dirty="0"/>
              <a:t> </a:t>
            </a:r>
            <a:r>
              <a:rPr lang="en-US" dirty="0" err="1"/>
              <a:t>atas</a:t>
            </a:r>
            <a:r>
              <a:rPr lang="en-US" dirty="0"/>
              <a:t> </a:t>
            </a:r>
            <a:r>
              <a:rPr lang="en-US" dirty="0" err="1"/>
              <a:t>pengendalian</a:t>
            </a:r>
            <a:r>
              <a:rPr lang="en-US" dirty="0"/>
              <a:t> </a:t>
            </a:r>
            <a:r>
              <a:rPr lang="en-US" dirty="0" err="1"/>
              <a:t>biaya</a:t>
            </a:r>
            <a:r>
              <a:rPr lang="en-US" dirty="0"/>
              <a:t> </a:t>
            </a:r>
            <a:r>
              <a:rPr lang="en-US" dirty="0" err="1"/>
              <a:t>sebaiknya</a:t>
            </a:r>
            <a:r>
              <a:rPr lang="en-US" dirty="0"/>
              <a:t> </a:t>
            </a:r>
            <a:r>
              <a:rPr lang="en-US" dirty="0" err="1"/>
              <a:t>diberikan</a:t>
            </a:r>
            <a:r>
              <a:rPr lang="en-US" dirty="0"/>
              <a:t> </a:t>
            </a:r>
            <a:r>
              <a:rPr lang="en-US" dirty="0" err="1"/>
              <a:t>kepada</a:t>
            </a:r>
            <a:r>
              <a:rPr lang="en-US" dirty="0"/>
              <a:t> </a:t>
            </a:r>
            <a:r>
              <a:rPr lang="en-US" dirty="0" err="1"/>
              <a:t>individu</a:t>
            </a:r>
            <a:r>
              <a:rPr lang="en-US" dirty="0"/>
              <a:t> –</a:t>
            </a:r>
            <a:r>
              <a:rPr lang="en-US" dirty="0" err="1"/>
              <a:t>individu</a:t>
            </a:r>
            <a:r>
              <a:rPr lang="en-US" dirty="0"/>
              <a:t> </a:t>
            </a:r>
            <a:r>
              <a:rPr lang="en-US" dirty="0" err="1"/>
              <a:t>tertentu</a:t>
            </a:r>
            <a:r>
              <a:rPr lang="en-US" dirty="0"/>
              <a:t> yang </a:t>
            </a:r>
            <a:r>
              <a:rPr lang="en-US" dirty="0" err="1"/>
              <a:t>juga</a:t>
            </a:r>
            <a:r>
              <a:rPr lang="en-US" dirty="0"/>
              <a:t> </a:t>
            </a:r>
            <a:r>
              <a:rPr lang="en-US" dirty="0" err="1"/>
              <a:t>bertanggung</a:t>
            </a:r>
            <a:r>
              <a:rPr lang="en-US" dirty="0"/>
              <a:t> </a:t>
            </a:r>
            <a:r>
              <a:rPr lang="en-US" dirty="0" err="1"/>
              <a:t>jawab</a:t>
            </a:r>
            <a:r>
              <a:rPr lang="en-US" dirty="0"/>
              <a:t> </a:t>
            </a:r>
            <a:r>
              <a:rPr lang="en-US" dirty="0" err="1"/>
              <a:t>untuk</a:t>
            </a:r>
            <a:r>
              <a:rPr lang="en-US" dirty="0"/>
              <a:t> </a:t>
            </a:r>
            <a:r>
              <a:rPr lang="en-US" dirty="0" err="1"/>
              <a:t>menganggarkan</a:t>
            </a:r>
            <a:r>
              <a:rPr lang="en-US" dirty="0"/>
              <a:t> </a:t>
            </a:r>
            <a:r>
              <a:rPr lang="en-US" dirty="0" err="1"/>
              <a:t>biaya</a:t>
            </a:r>
            <a:r>
              <a:rPr lang="en-US" dirty="0"/>
              <a:t> yang </a:t>
            </a:r>
            <a:r>
              <a:rPr lang="en-US" dirty="0" err="1"/>
              <a:t>berada</a:t>
            </a:r>
            <a:r>
              <a:rPr lang="en-US" dirty="0"/>
              <a:t> </a:t>
            </a:r>
            <a:r>
              <a:rPr lang="en-US" dirty="0" err="1"/>
              <a:t>dibawah</a:t>
            </a:r>
            <a:r>
              <a:rPr lang="en-US" dirty="0"/>
              <a:t> </a:t>
            </a:r>
            <a:r>
              <a:rPr lang="en-US" dirty="0" err="1"/>
              <a:t>kendali</a:t>
            </a:r>
            <a:r>
              <a:rPr lang="en-US" dirty="0"/>
              <a:t> </a:t>
            </a:r>
            <a:r>
              <a:rPr lang="en-US" dirty="0" err="1"/>
              <a:t>mereka</a:t>
            </a:r>
            <a:r>
              <a:rPr lang="en-US" dirty="0"/>
              <a:t>. System yang </a:t>
            </a:r>
            <a:r>
              <a:rPr lang="en-US" dirty="0" err="1"/>
              <a:t>didesain</a:t>
            </a:r>
            <a:r>
              <a:rPr lang="en-US" dirty="0"/>
              <a:t> </a:t>
            </a:r>
            <a:r>
              <a:rPr lang="en-US" dirty="0" err="1"/>
              <a:t>untuk</a:t>
            </a:r>
            <a:r>
              <a:rPr lang="en-US" dirty="0"/>
              <a:t> </a:t>
            </a:r>
            <a:r>
              <a:rPr lang="en-US" dirty="0" err="1"/>
              <a:t>mencapai</a:t>
            </a:r>
            <a:r>
              <a:rPr lang="en-US" dirty="0"/>
              <a:t> </a:t>
            </a:r>
            <a:r>
              <a:rPr lang="en-US" dirty="0" err="1"/>
              <a:t>cita</a:t>
            </a:r>
            <a:r>
              <a:rPr lang="en-US" dirty="0"/>
              <a:t> – </a:t>
            </a:r>
            <a:r>
              <a:rPr lang="en-US" dirty="0" err="1"/>
              <a:t>cita</a:t>
            </a:r>
            <a:r>
              <a:rPr lang="en-US" dirty="0"/>
              <a:t> </a:t>
            </a:r>
            <a:r>
              <a:rPr lang="en-US" dirty="0" err="1"/>
              <a:t>tersebut</a:t>
            </a:r>
            <a:r>
              <a:rPr lang="en-US" dirty="0"/>
              <a:t> </a:t>
            </a:r>
            <a:r>
              <a:rPr lang="en-US" dirty="0" err="1"/>
              <a:t>disebut</a:t>
            </a:r>
            <a:r>
              <a:rPr lang="en-US" dirty="0"/>
              <a:t> system </a:t>
            </a:r>
            <a:r>
              <a:rPr lang="en-US" dirty="0" err="1"/>
              <a:t>akuntansi</a:t>
            </a:r>
            <a:r>
              <a:rPr lang="en-US" dirty="0"/>
              <a:t> </a:t>
            </a:r>
            <a:r>
              <a:rPr lang="en-US" dirty="0" err="1"/>
              <a:t>pertanggungjawaban</a:t>
            </a:r>
            <a:r>
              <a:rPr lang="en-US" dirty="0"/>
              <a:t>. </a:t>
            </a:r>
          </a:p>
          <a:p>
            <a:pPr marL="323850" indent="-171450" algn="just">
              <a:lnSpc>
                <a:spcPct val="150000"/>
              </a:lnSpc>
              <a:buFont typeface="Wingdings" panose="05000000000000000000" pitchFamily="2" charset="2"/>
              <a:buChar char="ü"/>
            </a:pPr>
            <a:r>
              <a:rPr lang="en-US" dirty="0" err="1"/>
              <a:t>Untuk</a:t>
            </a:r>
            <a:r>
              <a:rPr lang="en-US" dirty="0"/>
              <a:t> </a:t>
            </a:r>
            <a:r>
              <a:rPr lang="en-US" dirty="0" err="1"/>
              <a:t>membantu</a:t>
            </a:r>
            <a:r>
              <a:rPr lang="en-US" dirty="0"/>
              <a:t> </a:t>
            </a:r>
            <a:r>
              <a:rPr lang="en-US" dirty="0" err="1"/>
              <a:t>dalam</a:t>
            </a:r>
            <a:r>
              <a:rPr lang="en-US" dirty="0"/>
              <a:t> </a:t>
            </a:r>
            <a:r>
              <a:rPr lang="en-US" dirty="0" err="1"/>
              <a:t>mengendalikan</a:t>
            </a:r>
            <a:r>
              <a:rPr lang="en-US" dirty="0"/>
              <a:t> </a:t>
            </a:r>
            <a:r>
              <a:rPr lang="en-US" dirty="0" err="1"/>
              <a:t>biaya</a:t>
            </a:r>
            <a:r>
              <a:rPr lang="en-US" dirty="0"/>
              <a:t>, </a:t>
            </a:r>
            <a:r>
              <a:rPr lang="en-US" dirty="0" err="1"/>
              <a:t>akuntan</a:t>
            </a:r>
            <a:r>
              <a:rPr lang="en-US" dirty="0"/>
              <a:t> </a:t>
            </a:r>
            <a:r>
              <a:rPr lang="en-US" dirty="0" err="1"/>
              <a:t>biaya</a:t>
            </a:r>
            <a:r>
              <a:rPr lang="en-US" dirty="0"/>
              <a:t> </a:t>
            </a:r>
            <a:r>
              <a:rPr lang="en-US" dirty="0" err="1"/>
              <a:t>dapat</a:t>
            </a:r>
            <a:r>
              <a:rPr lang="en-US" dirty="0"/>
              <a:t> </a:t>
            </a:r>
            <a:r>
              <a:rPr lang="en-US" dirty="0" err="1"/>
              <a:t>menggunakan</a:t>
            </a:r>
            <a:r>
              <a:rPr lang="en-US" dirty="0"/>
              <a:t> </a:t>
            </a:r>
            <a:r>
              <a:rPr lang="en-US" dirty="0" err="1"/>
              <a:t>jumlah</a:t>
            </a:r>
            <a:r>
              <a:rPr lang="en-US" dirty="0"/>
              <a:t> </a:t>
            </a:r>
            <a:r>
              <a:rPr lang="en-US" dirty="0" err="1"/>
              <a:t>biaya</a:t>
            </a:r>
            <a:r>
              <a:rPr lang="en-US" dirty="0"/>
              <a:t> yang </a:t>
            </a:r>
            <a:r>
              <a:rPr lang="en-US" dirty="0" err="1"/>
              <a:t>telah</a:t>
            </a:r>
            <a:r>
              <a:rPr lang="en-US" dirty="0"/>
              <a:t> </a:t>
            </a:r>
            <a:r>
              <a:rPr lang="en-US" dirty="0" err="1"/>
              <a:t>ditetapkan</a:t>
            </a:r>
            <a:r>
              <a:rPr lang="en-US" dirty="0"/>
              <a:t> </a:t>
            </a:r>
            <a:r>
              <a:rPr lang="en-US" dirty="0" err="1"/>
              <a:t>sebelumnya</a:t>
            </a:r>
            <a:r>
              <a:rPr lang="en-US" dirty="0"/>
              <a:t> yang </a:t>
            </a:r>
            <a:r>
              <a:rPr lang="en-US" dirty="0" err="1"/>
              <a:t>disebut</a:t>
            </a:r>
            <a:r>
              <a:rPr lang="en-US" dirty="0"/>
              <a:t> </a:t>
            </a:r>
            <a:r>
              <a:rPr lang="en-US" dirty="0" err="1"/>
              <a:t>dengan</a:t>
            </a:r>
            <a:r>
              <a:rPr lang="en-US" dirty="0"/>
              <a:t> </a:t>
            </a:r>
            <a:r>
              <a:rPr lang="en-US" dirty="0" err="1"/>
              <a:t>biaya</a:t>
            </a:r>
            <a:r>
              <a:rPr lang="en-US" dirty="0"/>
              <a:t> </a:t>
            </a:r>
            <a:r>
              <a:rPr lang="en-US" dirty="0" err="1"/>
              <a:t>standar</a:t>
            </a:r>
            <a:r>
              <a:rPr lang="en-US" dirty="0"/>
              <a:t>. </a:t>
            </a:r>
            <a:r>
              <a:rPr lang="en-US" dirty="0" err="1"/>
              <a:t>Aspek</a:t>
            </a:r>
            <a:r>
              <a:rPr lang="en-US" dirty="0"/>
              <a:t> </a:t>
            </a:r>
            <a:r>
              <a:rPr lang="en-US" dirty="0" err="1"/>
              <a:t>penting</a:t>
            </a:r>
            <a:r>
              <a:rPr lang="en-US" dirty="0"/>
              <a:t> </a:t>
            </a:r>
            <a:r>
              <a:rPr lang="en-US" dirty="0" err="1"/>
              <a:t>lainyya</a:t>
            </a:r>
            <a:r>
              <a:rPr lang="en-US" dirty="0"/>
              <a:t> </a:t>
            </a:r>
            <a:r>
              <a:rPr lang="en-US" dirty="0" err="1"/>
              <a:t>dari</a:t>
            </a:r>
            <a:r>
              <a:rPr lang="en-US" dirty="0"/>
              <a:t> </a:t>
            </a:r>
            <a:r>
              <a:rPr lang="en-US" dirty="0" err="1"/>
              <a:t>pengendalian</a:t>
            </a:r>
            <a:r>
              <a:rPr lang="en-US" dirty="0"/>
              <a:t> </a:t>
            </a:r>
            <a:r>
              <a:rPr lang="en-US" dirty="0" err="1"/>
              <a:t>biaya</a:t>
            </a:r>
            <a:r>
              <a:rPr lang="en-US" dirty="0"/>
              <a:t> </a:t>
            </a:r>
            <a:r>
              <a:rPr lang="en-US" dirty="0" err="1"/>
              <a:t>adalah</a:t>
            </a:r>
            <a:r>
              <a:rPr lang="en-US" dirty="0"/>
              <a:t> </a:t>
            </a:r>
            <a:r>
              <a:rPr lang="en-US" dirty="0" err="1"/>
              <a:t>identifikasi</a:t>
            </a:r>
            <a:r>
              <a:rPr lang="en-US" dirty="0"/>
              <a:t> </a:t>
            </a:r>
            <a:r>
              <a:rPr lang="en-US" dirty="0" err="1"/>
              <a:t>biaya</a:t>
            </a:r>
            <a:r>
              <a:rPr lang="en-US" dirty="0"/>
              <a:t> </a:t>
            </a:r>
            <a:r>
              <a:rPr lang="en-US" dirty="0" err="1"/>
              <a:t>dari</a:t>
            </a:r>
            <a:r>
              <a:rPr lang="en-US" dirty="0"/>
              <a:t> </a:t>
            </a:r>
            <a:r>
              <a:rPr lang="en-US" dirty="0" err="1"/>
              <a:t>aktivitas</a:t>
            </a:r>
            <a:r>
              <a:rPr lang="en-US" dirty="0"/>
              <a:t> yang </a:t>
            </a:r>
            <a:r>
              <a:rPr lang="en-US" dirty="0" err="1"/>
              <a:t>berbeda</a:t>
            </a:r>
            <a:r>
              <a:rPr lang="en-US" dirty="0"/>
              <a:t> </a:t>
            </a:r>
            <a:r>
              <a:rPr lang="en-US" dirty="0" err="1"/>
              <a:t>dan</a:t>
            </a:r>
            <a:r>
              <a:rPr lang="en-US" dirty="0"/>
              <a:t> </a:t>
            </a:r>
            <a:r>
              <a:rPr lang="en-US" dirty="0" err="1"/>
              <a:t>bukannya</a:t>
            </a:r>
            <a:r>
              <a:rPr lang="en-US" dirty="0"/>
              <a:t> </a:t>
            </a:r>
            <a:r>
              <a:rPr lang="en-US" dirty="0" err="1"/>
              <a:t>identifikasi</a:t>
            </a:r>
            <a:r>
              <a:rPr lang="en-US" dirty="0"/>
              <a:t> </a:t>
            </a:r>
            <a:r>
              <a:rPr lang="en-US" dirty="0" err="1"/>
              <a:t>biaya</a:t>
            </a:r>
            <a:r>
              <a:rPr lang="en-US" dirty="0"/>
              <a:t> </a:t>
            </a:r>
            <a:r>
              <a:rPr lang="en-US" dirty="0" err="1"/>
              <a:t>dari</a:t>
            </a:r>
            <a:r>
              <a:rPr lang="en-US" dirty="0"/>
              <a:t> </a:t>
            </a:r>
            <a:r>
              <a:rPr lang="en-US" dirty="0" err="1"/>
              <a:t>departemen</a:t>
            </a:r>
            <a:r>
              <a:rPr lang="en-US" dirty="0"/>
              <a:t> </a:t>
            </a:r>
            <a:r>
              <a:rPr lang="en-US" dirty="0" err="1"/>
              <a:t>dan</a:t>
            </a:r>
            <a:r>
              <a:rPr lang="en-US" dirty="0"/>
              <a:t> </a:t>
            </a:r>
            <a:r>
              <a:rPr lang="en-US" dirty="0" err="1"/>
              <a:t>produk</a:t>
            </a:r>
            <a:r>
              <a:rPr lang="en-US" dirty="0"/>
              <a:t> yang </a:t>
            </a:r>
            <a:r>
              <a:rPr lang="en-US" dirty="0" err="1"/>
              <a:t>berbeda</a:t>
            </a:r>
            <a:r>
              <a:rPr lang="en-US" dirty="0"/>
              <a:t>. </a:t>
            </a:r>
            <a:r>
              <a:rPr lang="en-US" dirty="0" err="1"/>
              <a:t>Aktivitas</a:t>
            </a:r>
            <a:r>
              <a:rPr lang="en-US" dirty="0"/>
              <a:t> – </a:t>
            </a:r>
            <a:r>
              <a:rPr lang="en-US" dirty="0" err="1"/>
              <a:t>aktivitas</a:t>
            </a:r>
            <a:r>
              <a:rPr lang="en-US" dirty="0"/>
              <a:t> </a:t>
            </a:r>
            <a:r>
              <a:rPr lang="en-US" dirty="0" err="1"/>
              <a:t>lainnya</a:t>
            </a:r>
            <a:r>
              <a:rPr lang="en-US" dirty="0"/>
              <a:t> </a:t>
            </a:r>
            <a:r>
              <a:rPr lang="en-US" dirty="0" err="1"/>
              <a:t>disebut</a:t>
            </a:r>
            <a:r>
              <a:rPr lang="en-US" dirty="0"/>
              <a:t> </a:t>
            </a:r>
            <a:r>
              <a:rPr lang="en-US" dirty="0" err="1"/>
              <a:t>dengan</a:t>
            </a:r>
            <a:r>
              <a:rPr lang="en-US" dirty="0"/>
              <a:t> </a:t>
            </a:r>
            <a:r>
              <a:rPr lang="en-US" dirty="0" err="1"/>
              <a:t>aktivitas</a:t>
            </a:r>
            <a:r>
              <a:rPr lang="en-US" dirty="0"/>
              <a:t> </a:t>
            </a:r>
            <a:r>
              <a:rPr lang="en-US" dirty="0" err="1"/>
              <a:t>tidak</a:t>
            </a:r>
            <a:r>
              <a:rPr lang="en-US" dirty="0"/>
              <a:t> </a:t>
            </a:r>
            <a:r>
              <a:rPr lang="en-US" dirty="0" err="1"/>
              <a:t>bernilai</a:t>
            </a:r>
            <a:r>
              <a:rPr lang="en-US" dirty="0"/>
              <a:t> </a:t>
            </a:r>
            <a:r>
              <a:rPr lang="en-US" dirty="0" err="1"/>
              <a:t>tambah</a:t>
            </a:r>
            <a:r>
              <a:rPr lang="en-US" dirty="0"/>
              <a:t>.</a:t>
            </a:r>
            <a:endParaRPr dirty="0"/>
          </a:p>
        </p:txBody>
      </p:sp>
    </p:spTree>
    <p:extLst>
      <p:ext uri="{BB962C8B-B14F-4D97-AF65-F5344CB8AC3E}">
        <p14:creationId xmlns:p14="http://schemas.microsoft.com/office/powerpoint/2010/main" val="517056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400" dirty="0"/>
              <a:t>PENETAPAN HARGA</a:t>
            </a:r>
            <a:endParaRPr sz="2400" dirty="0"/>
          </a:p>
        </p:txBody>
      </p:sp>
      <p:sp>
        <p:nvSpPr>
          <p:cNvPr id="2755" name="Google Shape;2755;p35"/>
          <p:cNvSpPr txBox="1">
            <a:spLocks noGrp="1"/>
          </p:cNvSpPr>
          <p:nvPr>
            <p:ph type="body" idx="1"/>
          </p:nvPr>
        </p:nvSpPr>
        <p:spPr>
          <a:xfrm>
            <a:off x="1288111" y="1017725"/>
            <a:ext cx="6480313" cy="3713301"/>
          </a:xfrm>
          <a:prstGeom prst="rect">
            <a:avLst/>
          </a:prstGeom>
        </p:spPr>
        <p:txBody>
          <a:bodyPr spcFirstLastPara="1" wrap="square" lIns="90000" tIns="91425" rIns="91425" bIns="91425" anchor="ctr" anchorCtr="0">
            <a:noAutofit/>
          </a:bodyPr>
          <a:lstStyle/>
          <a:p>
            <a:pPr marL="152400" indent="0" algn="just">
              <a:lnSpc>
                <a:spcPct val="150000"/>
              </a:lnSpc>
              <a:buNone/>
            </a:pPr>
            <a:r>
              <a:rPr lang="en-US" dirty="0" err="1"/>
              <a:t>Kebijakan</a:t>
            </a:r>
            <a:r>
              <a:rPr lang="en-US" dirty="0"/>
              <a:t> </a:t>
            </a:r>
            <a:r>
              <a:rPr lang="en-US" dirty="0" err="1"/>
              <a:t>penetapan</a:t>
            </a:r>
            <a:r>
              <a:rPr lang="en-US" dirty="0"/>
              <a:t> </a:t>
            </a:r>
            <a:r>
              <a:rPr lang="en-US" dirty="0" err="1"/>
              <a:t>harga</a:t>
            </a:r>
            <a:r>
              <a:rPr lang="en-US" dirty="0"/>
              <a:t> </a:t>
            </a:r>
            <a:r>
              <a:rPr lang="en-US" dirty="0" err="1"/>
              <a:t>manajemen</a:t>
            </a:r>
            <a:r>
              <a:rPr lang="en-US" dirty="0"/>
              <a:t> </a:t>
            </a:r>
            <a:r>
              <a:rPr lang="en-US" dirty="0" err="1"/>
              <a:t>sebaiknya</a:t>
            </a:r>
            <a:r>
              <a:rPr lang="en-US" dirty="0"/>
              <a:t> </a:t>
            </a:r>
            <a:r>
              <a:rPr lang="en-US" dirty="0" err="1"/>
              <a:t>memastikan</a:t>
            </a:r>
            <a:r>
              <a:rPr lang="en-US" dirty="0"/>
              <a:t> </a:t>
            </a:r>
            <a:r>
              <a:rPr lang="en-US" dirty="0" err="1"/>
              <a:t>pemulihan</a:t>
            </a:r>
            <a:r>
              <a:rPr lang="en-US" dirty="0"/>
              <a:t> </a:t>
            </a:r>
            <a:r>
              <a:rPr lang="en-US" dirty="0" err="1"/>
              <a:t>dalam</a:t>
            </a:r>
            <a:r>
              <a:rPr lang="en-US" dirty="0"/>
              <a:t> </a:t>
            </a:r>
            <a:r>
              <a:rPr lang="en-US" dirty="0" err="1"/>
              <a:t>jangka</a:t>
            </a:r>
            <a:r>
              <a:rPr lang="en-US" dirty="0"/>
              <a:t> </a:t>
            </a:r>
            <a:r>
              <a:rPr lang="en-US" dirty="0" err="1"/>
              <a:t>panjang</a:t>
            </a:r>
            <a:r>
              <a:rPr lang="en-US" dirty="0"/>
              <a:t> </a:t>
            </a:r>
            <a:r>
              <a:rPr lang="en-US" dirty="0" err="1"/>
              <a:t>ataas</a:t>
            </a:r>
            <a:r>
              <a:rPr lang="en-US" dirty="0"/>
              <a:t> </a:t>
            </a:r>
            <a:r>
              <a:rPr lang="en-US" dirty="0" err="1"/>
              <a:t>semua</a:t>
            </a:r>
            <a:r>
              <a:rPr lang="en-US" dirty="0"/>
              <a:t> </a:t>
            </a:r>
            <a:r>
              <a:rPr lang="en-US" dirty="0" err="1"/>
              <a:t>biaya</a:t>
            </a:r>
            <a:r>
              <a:rPr lang="en-US" dirty="0"/>
              <a:t> </a:t>
            </a:r>
            <a:r>
              <a:rPr lang="en-US" dirty="0" err="1"/>
              <a:t>dan</a:t>
            </a:r>
            <a:r>
              <a:rPr lang="en-US" dirty="0"/>
              <a:t> </a:t>
            </a:r>
            <a:r>
              <a:rPr lang="en-US" dirty="0" err="1"/>
              <a:t>laba</a:t>
            </a:r>
            <a:r>
              <a:rPr lang="en-US" dirty="0"/>
              <a:t>, </a:t>
            </a:r>
            <a:r>
              <a:rPr lang="en-US" dirty="0" err="1"/>
              <a:t>bahkan</a:t>
            </a:r>
            <a:r>
              <a:rPr lang="en-US" dirty="0"/>
              <a:t> </a:t>
            </a:r>
            <a:r>
              <a:rPr lang="en-US" dirty="0" err="1"/>
              <a:t>dalam</a:t>
            </a:r>
            <a:r>
              <a:rPr lang="en-US" dirty="0"/>
              <a:t> </a:t>
            </a:r>
            <a:r>
              <a:rPr lang="en-US" dirty="0" err="1"/>
              <a:t>kondisi</a:t>
            </a:r>
            <a:r>
              <a:rPr lang="en-US" dirty="0"/>
              <a:t> yang </a:t>
            </a:r>
            <a:r>
              <a:rPr lang="en-US" dirty="0" err="1"/>
              <a:t>sulit</a:t>
            </a:r>
            <a:r>
              <a:rPr lang="en-US" dirty="0"/>
              <a:t> </a:t>
            </a:r>
            <a:r>
              <a:rPr lang="en-US" dirty="0" err="1"/>
              <a:t>sedikitpun</a:t>
            </a:r>
            <a:r>
              <a:rPr lang="en-US" dirty="0"/>
              <a:t>. </a:t>
            </a:r>
            <a:r>
              <a:rPr lang="en-US" dirty="0" err="1"/>
              <a:t>Meskipun</a:t>
            </a:r>
            <a:r>
              <a:rPr lang="en-US" dirty="0"/>
              <a:t> </a:t>
            </a:r>
            <a:r>
              <a:rPr lang="en-US" dirty="0" err="1"/>
              <a:t>penaawaran</a:t>
            </a:r>
            <a:r>
              <a:rPr lang="en-US" dirty="0"/>
              <a:t> </a:t>
            </a:r>
            <a:r>
              <a:rPr lang="en-US" dirty="0" err="1"/>
              <a:t>dan</a:t>
            </a:r>
            <a:r>
              <a:rPr lang="en-US" dirty="0"/>
              <a:t> </a:t>
            </a:r>
            <a:r>
              <a:rPr lang="en-US" dirty="0" err="1"/>
              <a:t>permitaan</a:t>
            </a:r>
            <a:r>
              <a:rPr lang="en-US" dirty="0"/>
              <a:t> </a:t>
            </a:r>
            <a:r>
              <a:rPr lang="en-US" dirty="0" err="1"/>
              <a:t>biasanya</a:t>
            </a:r>
            <a:r>
              <a:rPr lang="en-US" dirty="0"/>
              <a:t> </a:t>
            </a:r>
            <a:r>
              <a:rPr lang="en-US" dirty="0" err="1"/>
              <a:t>merupakan</a:t>
            </a:r>
            <a:r>
              <a:rPr lang="en-US" dirty="0"/>
              <a:t> factor </a:t>
            </a:r>
            <a:r>
              <a:rPr lang="en-US" dirty="0" err="1"/>
              <a:t>penentu</a:t>
            </a:r>
            <a:r>
              <a:rPr lang="en-US" dirty="0"/>
              <a:t> </a:t>
            </a:r>
            <a:r>
              <a:rPr lang="en-US" dirty="0" err="1"/>
              <a:t>dalam</a:t>
            </a:r>
            <a:r>
              <a:rPr lang="en-US" dirty="0"/>
              <a:t> </a:t>
            </a:r>
            <a:r>
              <a:rPr lang="en-US" dirty="0" err="1"/>
              <a:t>penetapan</a:t>
            </a:r>
            <a:r>
              <a:rPr lang="en-US" dirty="0"/>
              <a:t> </a:t>
            </a:r>
            <a:r>
              <a:rPr lang="en-US" dirty="0" err="1"/>
              <a:t>harga</a:t>
            </a:r>
            <a:r>
              <a:rPr lang="en-US" dirty="0"/>
              <a:t>, </a:t>
            </a:r>
            <a:r>
              <a:rPr lang="en-US" dirty="0" err="1"/>
              <a:t>penetapan</a:t>
            </a:r>
            <a:r>
              <a:rPr lang="en-US" dirty="0"/>
              <a:t> </a:t>
            </a:r>
            <a:r>
              <a:rPr lang="en-US" dirty="0" err="1"/>
              <a:t>harga</a:t>
            </a:r>
            <a:r>
              <a:rPr lang="en-US" dirty="0"/>
              <a:t> </a:t>
            </a:r>
            <a:r>
              <a:rPr lang="en-US" dirty="0" err="1"/>
              <a:t>jual</a:t>
            </a:r>
            <a:r>
              <a:rPr lang="en-US" dirty="0"/>
              <a:t> </a:t>
            </a:r>
            <a:r>
              <a:rPr lang="en-US" dirty="0" err="1"/>
              <a:t>menguntungkan</a:t>
            </a:r>
            <a:r>
              <a:rPr lang="en-US" dirty="0"/>
              <a:t> </a:t>
            </a:r>
            <a:r>
              <a:rPr lang="en-US" dirty="0" err="1"/>
              <a:t>memerlukan</a:t>
            </a:r>
            <a:r>
              <a:rPr lang="en-US" dirty="0"/>
              <a:t> </a:t>
            </a:r>
            <a:r>
              <a:rPr lang="en-US" dirty="0" err="1"/>
              <a:t>pertimbangan</a:t>
            </a:r>
            <a:r>
              <a:rPr lang="en-US" dirty="0"/>
              <a:t> </a:t>
            </a:r>
            <a:r>
              <a:rPr lang="en-US" dirty="0" err="1"/>
              <a:t>atas</a:t>
            </a:r>
            <a:r>
              <a:rPr lang="en-US" dirty="0"/>
              <a:t> </a:t>
            </a:r>
            <a:r>
              <a:rPr lang="en-US" dirty="0" err="1"/>
              <a:t>biaya</a:t>
            </a:r>
            <a:r>
              <a:rPr lang="en-US" dirty="0"/>
              <a:t>.</a:t>
            </a:r>
            <a:endParaRPr dirty="0"/>
          </a:p>
        </p:txBody>
      </p:sp>
    </p:spTree>
    <p:extLst>
      <p:ext uri="{BB962C8B-B14F-4D97-AF65-F5344CB8AC3E}">
        <p14:creationId xmlns:p14="http://schemas.microsoft.com/office/powerpoint/2010/main" val="2603290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MANAJEMEN</a:t>
            </a:r>
            <a:endParaRPr dirty="0"/>
          </a:p>
        </p:txBody>
      </p:sp>
      <p:sp>
        <p:nvSpPr>
          <p:cNvPr id="2755" name="Google Shape;2755;p35"/>
          <p:cNvSpPr txBox="1">
            <a:spLocks noGrp="1"/>
          </p:cNvSpPr>
          <p:nvPr>
            <p:ph type="body" idx="1"/>
          </p:nvPr>
        </p:nvSpPr>
        <p:spPr>
          <a:xfrm>
            <a:off x="861300" y="1243050"/>
            <a:ext cx="7244547" cy="3290400"/>
          </a:xfrm>
          <a:prstGeom prst="rect">
            <a:avLst/>
          </a:prstGeom>
        </p:spPr>
        <p:txBody>
          <a:bodyPr spcFirstLastPara="1" wrap="square" lIns="90000" tIns="91425" rIns="91425" bIns="91425" anchor="ctr" anchorCtr="0">
            <a:noAutofit/>
          </a:bodyPr>
          <a:lstStyle/>
          <a:p>
            <a:pPr marL="323850" indent="-171450" algn="just">
              <a:lnSpc>
                <a:spcPct val="150000"/>
              </a:lnSpc>
              <a:buFont typeface="Arial" panose="020B0604020202020204" pitchFamily="34" charset="0"/>
              <a:buChar char="•"/>
            </a:pPr>
            <a:r>
              <a:rPr lang="en-US" dirty="0" err="1"/>
              <a:t>Manajemen</a:t>
            </a:r>
            <a:r>
              <a:rPr lang="en-US" dirty="0"/>
              <a:t> </a:t>
            </a:r>
            <a:r>
              <a:rPr lang="en-US" dirty="0" err="1"/>
              <a:t>terdiri</a:t>
            </a:r>
            <a:r>
              <a:rPr lang="en-US" dirty="0"/>
              <a:t> </a:t>
            </a:r>
            <a:r>
              <a:rPr lang="en-US" dirty="0" err="1"/>
              <a:t>atas</a:t>
            </a:r>
            <a:r>
              <a:rPr lang="en-US" dirty="0"/>
              <a:t> </a:t>
            </a:r>
            <a:r>
              <a:rPr lang="en-US" dirty="0" err="1"/>
              <a:t>tiga</a:t>
            </a:r>
            <a:r>
              <a:rPr lang="en-US" dirty="0"/>
              <a:t> </a:t>
            </a:r>
            <a:r>
              <a:rPr lang="en-US" dirty="0" err="1"/>
              <a:t>kelompok</a:t>
            </a:r>
            <a:r>
              <a:rPr lang="en-US" dirty="0"/>
              <a:t>: (1) </a:t>
            </a:r>
            <a:r>
              <a:rPr lang="en-US" dirty="0" err="1"/>
              <a:t>manajemen</a:t>
            </a:r>
            <a:r>
              <a:rPr lang="en-US" dirty="0"/>
              <a:t> </a:t>
            </a:r>
            <a:r>
              <a:rPr lang="en-US" dirty="0" err="1"/>
              <a:t>operasi</a:t>
            </a:r>
            <a:r>
              <a:rPr lang="en-US" dirty="0"/>
              <a:t>, yang </a:t>
            </a:r>
            <a:r>
              <a:rPr lang="en-US" dirty="0" err="1"/>
              <a:t>terdiri</a:t>
            </a:r>
            <a:r>
              <a:rPr lang="en-US" dirty="0"/>
              <a:t> </a:t>
            </a:r>
            <a:r>
              <a:rPr lang="en-US" dirty="0" err="1"/>
              <a:t>atas</a:t>
            </a:r>
            <a:r>
              <a:rPr lang="en-US" dirty="0"/>
              <a:t> </a:t>
            </a:r>
            <a:r>
              <a:rPr lang="en-US" dirty="0" err="1"/>
              <a:t>penyelia</a:t>
            </a:r>
            <a:r>
              <a:rPr lang="en-US" dirty="0"/>
              <a:t>; (2) </a:t>
            </a:r>
            <a:r>
              <a:rPr lang="en-US" dirty="0" err="1"/>
              <a:t>manajemen</a:t>
            </a:r>
            <a:r>
              <a:rPr lang="en-US" dirty="0"/>
              <a:t> </a:t>
            </a:r>
            <a:r>
              <a:rPr lang="en-US" dirty="0" err="1"/>
              <a:t>tingkat</a:t>
            </a:r>
            <a:r>
              <a:rPr lang="en-US" dirty="0"/>
              <a:t> </a:t>
            </a:r>
            <a:r>
              <a:rPr lang="en-US" dirty="0" err="1"/>
              <a:t>menengah</a:t>
            </a:r>
            <a:r>
              <a:rPr lang="en-US" dirty="0"/>
              <a:t>, yang </a:t>
            </a:r>
            <a:r>
              <a:rPr lang="en-US" dirty="0" err="1"/>
              <a:t>diwakili</a:t>
            </a:r>
            <a:r>
              <a:rPr lang="en-US" dirty="0"/>
              <a:t> </a:t>
            </a:r>
            <a:r>
              <a:rPr lang="en-US" dirty="0" err="1"/>
              <a:t>oleh</a:t>
            </a:r>
            <a:r>
              <a:rPr lang="en-US" dirty="0"/>
              <a:t> </a:t>
            </a:r>
            <a:r>
              <a:rPr lang="en-US" dirty="0" err="1"/>
              <a:t>kepala</a:t>
            </a:r>
            <a:r>
              <a:rPr lang="en-US" dirty="0"/>
              <a:t> </a:t>
            </a:r>
            <a:r>
              <a:rPr lang="en-US" dirty="0" err="1"/>
              <a:t>departemen</a:t>
            </a:r>
            <a:r>
              <a:rPr lang="en-US" dirty="0"/>
              <a:t>, </a:t>
            </a:r>
            <a:r>
              <a:rPr lang="en-US" dirty="0" err="1"/>
              <a:t>manajer</a:t>
            </a:r>
            <a:r>
              <a:rPr lang="en-US" dirty="0"/>
              <a:t> </a:t>
            </a:r>
            <a:r>
              <a:rPr lang="en-US" dirty="0" err="1"/>
              <a:t>divisi</a:t>
            </a:r>
            <a:r>
              <a:rPr lang="en-US" dirty="0"/>
              <a:t>, </a:t>
            </a:r>
            <a:r>
              <a:rPr lang="en-US" dirty="0" err="1"/>
              <a:t>dan</a:t>
            </a:r>
            <a:r>
              <a:rPr lang="en-US" dirty="0"/>
              <a:t> </a:t>
            </a:r>
            <a:r>
              <a:rPr lang="en-US" dirty="0" err="1"/>
              <a:t>manajer</a:t>
            </a:r>
            <a:r>
              <a:rPr lang="en-US" dirty="0"/>
              <a:t> </a:t>
            </a:r>
            <a:r>
              <a:rPr lang="en-US" dirty="0" err="1"/>
              <a:t>cabang</a:t>
            </a:r>
            <a:r>
              <a:rPr lang="en-US" dirty="0"/>
              <a:t> </a:t>
            </a:r>
            <a:r>
              <a:rPr lang="en-US" dirty="0" err="1"/>
              <a:t>dan</a:t>
            </a:r>
            <a:r>
              <a:rPr lang="en-US" dirty="0"/>
              <a:t> (3) </a:t>
            </a:r>
            <a:r>
              <a:rPr lang="en-US" dirty="0" err="1"/>
              <a:t>manajemen</a:t>
            </a:r>
            <a:r>
              <a:rPr lang="en-US" dirty="0"/>
              <a:t> </a:t>
            </a:r>
            <a:r>
              <a:rPr lang="en-US" dirty="0" err="1"/>
              <a:t>eksekutif</a:t>
            </a:r>
            <a:r>
              <a:rPr lang="en-US" dirty="0"/>
              <a:t>, yang </a:t>
            </a:r>
            <a:r>
              <a:rPr lang="en-US" dirty="0" err="1"/>
              <a:t>terdiri</a:t>
            </a:r>
            <a:r>
              <a:rPr lang="en-US" dirty="0"/>
              <a:t> </a:t>
            </a:r>
            <a:r>
              <a:rPr lang="en-US" dirty="0" err="1"/>
              <a:t>dari</a:t>
            </a:r>
            <a:r>
              <a:rPr lang="en-US" dirty="0"/>
              <a:t> </a:t>
            </a:r>
            <a:r>
              <a:rPr lang="en-US" dirty="0" err="1"/>
              <a:t>presiden</a:t>
            </a:r>
            <a:r>
              <a:rPr lang="en-US" dirty="0"/>
              <a:t>, wakil </a:t>
            </a:r>
            <a:r>
              <a:rPr lang="en-US" dirty="0" err="1"/>
              <a:t>presiden</a:t>
            </a:r>
            <a:r>
              <a:rPr lang="en-US" dirty="0"/>
              <a:t> </a:t>
            </a:r>
            <a:r>
              <a:rPr lang="en-US" dirty="0" err="1"/>
              <a:t>eksekutif</a:t>
            </a:r>
            <a:r>
              <a:rPr lang="en-US" dirty="0"/>
              <a:t>, </a:t>
            </a:r>
            <a:r>
              <a:rPr lang="en-US" dirty="0" err="1"/>
              <a:t>dan</a:t>
            </a:r>
            <a:r>
              <a:rPr lang="en-US" dirty="0"/>
              <a:t> </a:t>
            </a:r>
            <a:r>
              <a:rPr lang="en-US" dirty="0" err="1"/>
              <a:t>eksekutif</a:t>
            </a:r>
            <a:r>
              <a:rPr lang="en-US" dirty="0"/>
              <a:t> yang </a:t>
            </a:r>
            <a:r>
              <a:rPr lang="en-US" dirty="0" err="1"/>
              <a:t>bertanggung</a:t>
            </a:r>
            <a:r>
              <a:rPr lang="en-US" dirty="0"/>
              <a:t> </a:t>
            </a:r>
            <a:r>
              <a:rPr lang="en-US" dirty="0" err="1"/>
              <a:t>jawab</a:t>
            </a:r>
            <a:r>
              <a:rPr lang="en-US" dirty="0"/>
              <a:t> </a:t>
            </a:r>
            <a:r>
              <a:rPr lang="en-US" dirty="0" err="1"/>
              <a:t>atas</a:t>
            </a:r>
            <a:r>
              <a:rPr lang="en-US" dirty="0"/>
              <a:t> </a:t>
            </a:r>
            <a:r>
              <a:rPr lang="en-US" dirty="0" err="1"/>
              <a:t>pemasaran</a:t>
            </a:r>
            <a:r>
              <a:rPr lang="en-US" dirty="0"/>
              <a:t>, </a:t>
            </a:r>
            <a:r>
              <a:rPr lang="en-US" dirty="0" err="1"/>
              <a:t>pembelian</a:t>
            </a:r>
            <a:r>
              <a:rPr lang="en-US" dirty="0"/>
              <a:t>, </a:t>
            </a:r>
            <a:r>
              <a:rPr lang="en-US" dirty="0" err="1"/>
              <a:t>teknik</a:t>
            </a:r>
            <a:r>
              <a:rPr lang="en-US" dirty="0"/>
              <a:t>, </a:t>
            </a:r>
            <a:r>
              <a:rPr lang="en-US" dirty="0" err="1"/>
              <a:t>manufaktur</a:t>
            </a:r>
            <a:r>
              <a:rPr lang="en-US" dirty="0"/>
              <a:t>, </a:t>
            </a:r>
            <a:r>
              <a:rPr lang="en-US" dirty="0" err="1"/>
              <a:t>keuangan</a:t>
            </a:r>
            <a:r>
              <a:rPr lang="en-US" dirty="0"/>
              <a:t>, </a:t>
            </a:r>
            <a:r>
              <a:rPr lang="en-US" dirty="0" err="1"/>
              <a:t>dan</a:t>
            </a:r>
            <a:r>
              <a:rPr lang="en-US" dirty="0"/>
              <a:t> </a:t>
            </a:r>
            <a:r>
              <a:rPr lang="en-US" dirty="0" err="1"/>
              <a:t>akuntansi</a:t>
            </a:r>
            <a:r>
              <a:rPr lang="en-US" dirty="0"/>
              <a:t>.</a:t>
            </a:r>
          </a:p>
          <a:p>
            <a:pPr marL="323850" indent="-171450" algn="just">
              <a:lnSpc>
                <a:spcPct val="150000"/>
              </a:lnSpc>
              <a:buFont typeface="Arial" panose="020B0604020202020204" pitchFamily="34" charset="0"/>
              <a:buChar char="•"/>
            </a:pPr>
            <a:endParaRPr lang="en-US" dirty="0"/>
          </a:p>
          <a:p>
            <a:pPr marL="323850" indent="-171450" algn="just">
              <a:lnSpc>
                <a:spcPct val="150000"/>
              </a:lnSpc>
              <a:buFont typeface="Arial" panose="020B0604020202020204" pitchFamily="34" charset="0"/>
              <a:buChar char="•"/>
            </a:pPr>
            <a:r>
              <a:rPr lang="en-US" dirty="0" err="1"/>
              <a:t>Manajemen</a:t>
            </a:r>
            <a:r>
              <a:rPr lang="en-US" dirty="0"/>
              <a:t> </a:t>
            </a:r>
            <a:r>
              <a:rPr lang="en-US" dirty="0" err="1"/>
              <a:t>terdiri</a:t>
            </a:r>
            <a:r>
              <a:rPr lang="en-US" dirty="0"/>
              <a:t> </a:t>
            </a:r>
            <a:r>
              <a:rPr lang="en-US" dirty="0" err="1"/>
              <a:t>atas</a:t>
            </a:r>
            <a:r>
              <a:rPr lang="en-US" dirty="0"/>
              <a:t> </a:t>
            </a:r>
            <a:r>
              <a:rPr lang="en-US" dirty="0" err="1"/>
              <a:t>banyak</a:t>
            </a:r>
            <a:r>
              <a:rPr lang="en-US" dirty="0"/>
              <a:t> </a:t>
            </a:r>
            <a:r>
              <a:rPr lang="en-US" dirty="0" err="1"/>
              <a:t>aktivitas</a:t>
            </a:r>
            <a:r>
              <a:rPr lang="en-US" dirty="0"/>
              <a:t>, </a:t>
            </a:r>
            <a:r>
              <a:rPr lang="en-US" dirty="0" err="1"/>
              <a:t>termasuk</a:t>
            </a:r>
            <a:r>
              <a:rPr lang="en-US" dirty="0"/>
              <a:t> </a:t>
            </a:r>
            <a:r>
              <a:rPr lang="en-US" dirty="0" err="1"/>
              <a:t>mengambil</a:t>
            </a:r>
            <a:r>
              <a:rPr lang="en-US" dirty="0"/>
              <a:t> </a:t>
            </a:r>
            <a:r>
              <a:rPr lang="en-US" dirty="0" err="1"/>
              <a:t>keputusan</a:t>
            </a:r>
            <a:r>
              <a:rPr lang="en-US" dirty="0"/>
              <a:t>, </a:t>
            </a:r>
            <a:r>
              <a:rPr lang="en-US" dirty="0" err="1"/>
              <a:t>memberikan</a:t>
            </a:r>
            <a:r>
              <a:rPr lang="en-US" dirty="0"/>
              <a:t> </a:t>
            </a:r>
            <a:r>
              <a:rPr lang="en-US" dirty="0" err="1"/>
              <a:t>perintah</a:t>
            </a:r>
            <a:r>
              <a:rPr lang="en-US" dirty="0"/>
              <a:t>, </a:t>
            </a:r>
            <a:r>
              <a:rPr lang="en-US" dirty="0" err="1"/>
              <a:t>menetapkan</a:t>
            </a:r>
            <a:r>
              <a:rPr lang="en-US" dirty="0"/>
              <a:t> </a:t>
            </a:r>
            <a:r>
              <a:rPr lang="en-US" dirty="0" err="1"/>
              <a:t>kebijakan</a:t>
            </a:r>
            <a:r>
              <a:rPr lang="en-US" dirty="0"/>
              <a:t>, </a:t>
            </a:r>
            <a:r>
              <a:rPr lang="en-US" dirty="0" err="1"/>
              <a:t>menyediakan</a:t>
            </a:r>
            <a:r>
              <a:rPr lang="en-US" dirty="0"/>
              <a:t> </a:t>
            </a:r>
            <a:r>
              <a:rPr lang="en-US" dirty="0" err="1"/>
              <a:t>tugas</a:t>
            </a:r>
            <a:r>
              <a:rPr lang="en-US" dirty="0"/>
              <a:t> </a:t>
            </a:r>
            <a:r>
              <a:rPr lang="en-US" dirty="0" err="1"/>
              <a:t>dan</a:t>
            </a:r>
            <a:r>
              <a:rPr lang="en-US" dirty="0"/>
              <a:t> </a:t>
            </a:r>
            <a:r>
              <a:rPr lang="en-US" dirty="0" err="1"/>
              <a:t>imbalan</a:t>
            </a:r>
            <a:r>
              <a:rPr lang="en-US" dirty="0"/>
              <a:t>, </a:t>
            </a:r>
            <a:r>
              <a:rPr lang="en-US" dirty="0" err="1"/>
              <a:t>serta</a:t>
            </a:r>
            <a:r>
              <a:rPr lang="en-US" dirty="0"/>
              <a:t> </a:t>
            </a:r>
            <a:r>
              <a:rPr lang="en-US" dirty="0" err="1"/>
              <a:t>mempekerjakan</a:t>
            </a:r>
            <a:r>
              <a:rPr lang="en-US" dirty="0"/>
              <a:t> orang- orang </a:t>
            </a:r>
            <a:r>
              <a:rPr lang="en-US" dirty="0" err="1"/>
              <a:t>untuk</a:t>
            </a:r>
            <a:r>
              <a:rPr lang="en-US" dirty="0"/>
              <a:t> </a:t>
            </a:r>
            <a:r>
              <a:rPr lang="en-US" dirty="0" err="1"/>
              <a:t>melaksanakan</a:t>
            </a:r>
            <a:r>
              <a:rPr lang="en-US" dirty="0"/>
              <a:t> </a:t>
            </a:r>
            <a:r>
              <a:rPr lang="en-US" dirty="0" err="1"/>
              <a:t>kebijakan</a:t>
            </a:r>
            <a:r>
              <a:rPr lang="en-US" dirty="0"/>
              <a:t>. </a:t>
            </a:r>
            <a:r>
              <a:rPr lang="en-US" dirty="0" err="1"/>
              <a:t>Manajemen</a:t>
            </a:r>
            <a:r>
              <a:rPr lang="en-US" dirty="0"/>
              <a:t> </a:t>
            </a:r>
            <a:r>
              <a:rPr lang="en-US" dirty="0" err="1"/>
              <a:t>menetapkan</a:t>
            </a:r>
            <a:r>
              <a:rPr lang="en-US" dirty="0"/>
              <a:t> </a:t>
            </a:r>
            <a:r>
              <a:rPr lang="en-US" dirty="0" err="1"/>
              <a:t>tujuan</a:t>
            </a:r>
            <a:r>
              <a:rPr lang="en-US" dirty="0"/>
              <a:t> yang </a:t>
            </a:r>
            <a:r>
              <a:rPr lang="en-US" dirty="0" err="1"/>
              <a:t>akan</a:t>
            </a:r>
            <a:r>
              <a:rPr lang="en-US" dirty="0"/>
              <a:t> </a:t>
            </a:r>
            <a:r>
              <a:rPr lang="en-US" dirty="0" err="1"/>
              <a:t>dicapai</a:t>
            </a:r>
            <a:r>
              <a:rPr lang="en-US" dirty="0"/>
              <a:t> </a:t>
            </a:r>
            <a:r>
              <a:rPr lang="en-US" dirty="0" err="1"/>
              <a:t>dengan</a:t>
            </a:r>
            <a:r>
              <a:rPr lang="en-US" dirty="0"/>
              <a:t> </a:t>
            </a:r>
            <a:r>
              <a:rPr lang="en-US" dirty="0" err="1"/>
              <a:t>mengintegrasikan</a:t>
            </a:r>
            <a:r>
              <a:rPr lang="en-US" dirty="0"/>
              <a:t> </a:t>
            </a:r>
            <a:r>
              <a:rPr lang="en-US" dirty="0" err="1"/>
              <a:t>pengetahuan</a:t>
            </a:r>
            <a:r>
              <a:rPr lang="en-US" dirty="0"/>
              <a:t> </a:t>
            </a:r>
            <a:r>
              <a:rPr lang="en-US" dirty="0" err="1"/>
              <a:t>dan</a:t>
            </a:r>
            <a:r>
              <a:rPr lang="en-US" dirty="0"/>
              <a:t> </a:t>
            </a:r>
            <a:r>
              <a:rPr lang="en-US" dirty="0" err="1"/>
              <a:t>keterampilannya</a:t>
            </a:r>
            <a:r>
              <a:rPr lang="en-US" dirty="0"/>
              <a:t> </a:t>
            </a:r>
            <a:r>
              <a:rPr lang="en-US" dirty="0" err="1"/>
              <a:t>dengan</a:t>
            </a:r>
            <a:r>
              <a:rPr lang="en-US" dirty="0"/>
              <a:t> </a:t>
            </a:r>
            <a:r>
              <a:rPr lang="en-US" dirty="0" err="1"/>
              <a:t>kemampuan</a:t>
            </a:r>
            <a:r>
              <a:rPr lang="en-US" dirty="0"/>
              <a:t> </a:t>
            </a:r>
            <a:r>
              <a:rPr lang="en-US" dirty="0" err="1"/>
              <a:t>karyawan</a:t>
            </a:r>
            <a:r>
              <a:rPr lang="en-US" dirty="0"/>
              <a:t>.</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400" dirty="0"/>
              <a:t>PENENTUAN LABA</a:t>
            </a:r>
            <a:endParaRPr sz="2400" dirty="0"/>
          </a:p>
        </p:txBody>
      </p:sp>
      <p:sp>
        <p:nvSpPr>
          <p:cNvPr id="2755" name="Google Shape;2755;p35"/>
          <p:cNvSpPr txBox="1">
            <a:spLocks noGrp="1"/>
          </p:cNvSpPr>
          <p:nvPr>
            <p:ph type="body" idx="1"/>
          </p:nvPr>
        </p:nvSpPr>
        <p:spPr>
          <a:xfrm>
            <a:off x="787179" y="1017725"/>
            <a:ext cx="7506031" cy="3713301"/>
          </a:xfrm>
          <a:prstGeom prst="rect">
            <a:avLst/>
          </a:prstGeom>
        </p:spPr>
        <p:txBody>
          <a:bodyPr spcFirstLastPara="1" wrap="square" lIns="90000" tIns="91425" rIns="91425" bIns="91425" anchor="ctr" anchorCtr="0">
            <a:noAutofit/>
          </a:bodyPr>
          <a:lstStyle/>
          <a:p>
            <a:pPr marL="152400" indent="0" algn="just">
              <a:buNone/>
            </a:pPr>
            <a:r>
              <a:rPr lang="en-US" dirty="0" err="1"/>
              <a:t>Akuntansi</a:t>
            </a:r>
            <a:r>
              <a:rPr lang="en-US" dirty="0"/>
              <a:t> </a:t>
            </a:r>
            <a:r>
              <a:rPr lang="en-US" dirty="0" err="1"/>
              <a:t>biaya</a:t>
            </a:r>
            <a:r>
              <a:rPr lang="en-US" dirty="0"/>
              <a:t> </a:t>
            </a:r>
            <a:r>
              <a:rPr lang="en-US" dirty="0" err="1"/>
              <a:t>digunakan</a:t>
            </a:r>
            <a:r>
              <a:rPr lang="en-US" dirty="0"/>
              <a:t> </a:t>
            </a:r>
            <a:r>
              <a:rPr lang="en-US" dirty="0" err="1"/>
              <a:t>untuk</a:t>
            </a:r>
            <a:r>
              <a:rPr lang="en-US" dirty="0"/>
              <a:t> </a:t>
            </a:r>
            <a:r>
              <a:rPr lang="en-US" dirty="0" err="1"/>
              <a:t>menghitung</a:t>
            </a:r>
            <a:r>
              <a:rPr lang="en-US" dirty="0"/>
              <a:t> </a:t>
            </a:r>
            <a:r>
              <a:rPr lang="en-US" dirty="0" err="1"/>
              <a:t>biaya</a:t>
            </a:r>
            <a:r>
              <a:rPr lang="en-US" dirty="0"/>
              <a:t> output yang </a:t>
            </a:r>
            <a:r>
              <a:rPr lang="en-US" dirty="0" err="1"/>
              <a:t>dijual</a:t>
            </a:r>
            <a:r>
              <a:rPr lang="en-US" dirty="0"/>
              <a:t> </a:t>
            </a:r>
            <a:r>
              <a:rPr lang="en-US" dirty="0" err="1"/>
              <a:t>selama</a:t>
            </a:r>
            <a:r>
              <a:rPr lang="en-US" dirty="0"/>
              <a:t> </a:t>
            </a:r>
            <a:r>
              <a:rPr lang="en-US" dirty="0" err="1"/>
              <a:t>suatu</a:t>
            </a:r>
            <a:r>
              <a:rPr lang="en-US" dirty="0"/>
              <a:t> </a:t>
            </a:r>
            <a:r>
              <a:rPr lang="en-US" dirty="0" err="1"/>
              <a:t>periode</a:t>
            </a:r>
            <a:r>
              <a:rPr lang="en-US" dirty="0"/>
              <a:t> </a:t>
            </a:r>
            <a:r>
              <a:rPr lang="en-US" dirty="0" err="1"/>
              <a:t>biaya</a:t>
            </a:r>
            <a:r>
              <a:rPr lang="en-US" dirty="0"/>
              <a:t> </a:t>
            </a:r>
            <a:r>
              <a:rPr lang="en-US" dirty="0" err="1"/>
              <a:t>ini</a:t>
            </a:r>
            <a:r>
              <a:rPr lang="en-US" dirty="0"/>
              <a:t> </a:t>
            </a:r>
            <a:r>
              <a:rPr lang="en-US" dirty="0" err="1"/>
              <a:t>dan</a:t>
            </a:r>
            <a:r>
              <a:rPr lang="en-US" dirty="0"/>
              <a:t> </a:t>
            </a:r>
            <a:r>
              <a:rPr lang="en-US" dirty="0" err="1"/>
              <a:t>biaya</a:t>
            </a:r>
            <a:r>
              <a:rPr lang="en-US" dirty="0"/>
              <a:t> – </a:t>
            </a:r>
            <a:r>
              <a:rPr lang="en-US" dirty="0" err="1"/>
              <a:t>biaya</a:t>
            </a:r>
            <a:r>
              <a:rPr lang="en-US" dirty="0"/>
              <a:t> lain </a:t>
            </a:r>
            <a:r>
              <a:rPr lang="en-US" dirty="0" err="1"/>
              <a:t>dikaitkan</a:t>
            </a:r>
            <a:r>
              <a:rPr lang="en-US" dirty="0"/>
              <a:t> </a:t>
            </a:r>
            <a:r>
              <a:rPr lang="en-US" dirty="0" err="1"/>
              <a:t>dengan</a:t>
            </a:r>
            <a:r>
              <a:rPr lang="en-US" dirty="0"/>
              <a:t> </a:t>
            </a:r>
            <a:r>
              <a:rPr lang="en-US" dirty="0" err="1"/>
              <a:t>pendapatan</a:t>
            </a:r>
            <a:r>
              <a:rPr lang="en-US" dirty="0"/>
              <a:t> </a:t>
            </a:r>
            <a:r>
              <a:rPr lang="en-US" dirty="0" err="1"/>
              <a:t>untuk</a:t>
            </a:r>
            <a:r>
              <a:rPr lang="en-US" dirty="0"/>
              <a:t> </a:t>
            </a:r>
            <a:r>
              <a:rPr lang="en-US" dirty="0" err="1"/>
              <a:t>menghitung</a:t>
            </a:r>
            <a:r>
              <a:rPr lang="en-US" dirty="0"/>
              <a:t> </a:t>
            </a:r>
            <a:r>
              <a:rPr lang="en-US" dirty="0" err="1"/>
              <a:t>laba</a:t>
            </a:r>
            <a:r>
              <a:rPr lang="en-US" dirty="0"/>
              <a:t>. </a:t>
            </a:r>
            <a:r>
              <a:rPr lang="en-US" dirty="0" err="1"/>
              <a:t>Biaya</a:t>
            </a:r>
            <a:r>
              <a:rPr lang="en-US" dirty="0"/>
              <a:t> </a:t>
            </a:r>
            <a:r>
              <a:rPr lang="en-US" dirty="0" err="1"/>
              <a:t>dan</a:t>
            </a:r>
            <a:r>
              <a:rPr lang="en-US" dirty="0"/>
              <a:t> </a:t>
            </a:r>
            <a:r>
              <a:rPr lang="en-US" dirty="0" err="1"/>
              <a:t>laba</a:t>
            </a:r>
            <a:r>
              <a:rPr lang="en-US" dirty="0"/>
              <a:t> </a:t>
            </a:r>
            <a:r>
              <a:rPr lang="en-US" dirty="0" err="1"/>
              <a:t>dapat</a:t>
            </a:r>
            <a:r>
              <a:rPr lang="en-US" dirty="0"/>
              <a:t> </a:t>
            </a:r>
            <a:r>
              <a:rPr lang="en-US" dirty="0" err="1"/>
              <a:t>dilaporkan</a:t>
            </a:r>
            <a:r>
              <a:rPr lang="en-US" dirty="0"/>
              <a:t> </a:t>
            </a:r>
            <a:r>
              <a:rPr lang="en-US" dirty="0" err="1"/>
              <a:t>untuk</a:t>
            </a:r>
            <a:r>
              <a:rPr lang="en-US" dirty="0"/>
              <a:t> </a:t>
            </a:r>
            <a:r>
              <a:rPr lang="en-US" dirty="0" err="1"/>
              <a:t>segmen</a:t>
            </a:r>
            <a:r>
              <a:rPr lang="en-US" dirty="0"/>
              <a:t> –</a:t>
            </a:r>
            <a:r>
              <a:rPr lang="en-US" dirty="0" err="1"/>
              <a:t>segmen</a:t>
            </a:r>
            <a:r>
              <a:rPr lang="en-US" dirty="0"/>
              <a:t> </a:t>
            </a:r>
            <a:r>
              <a:rPr lang="en-US" dirty="0" err="1"/>
              <a:t>dalam</a:t>
            </a:r>
            <a:r>
              <a:rPr lang="en-US" dirty="0"/>
              <a:t> </a:t>
            </a:r>
            <a:r>
              <a:rPr lang="en-US" dirty="0" err="1"/>
              <a:t>perusahaan</a:t>
            </a:r>
            <a:r>
              <a:rPr lang="en-US" dirty="0"/>
              <a:t> </a:t>
            </a:r>
            <a:r>
              <a:rPr lang="en-US" dirty="0" err="1"/>
              <a:t>untuk</a:t>
            </a:r>
            <a:r>
              <a:rPr lang="en-US" dirty="0"/>
              <a:t> </a:t>
            </a:r>
            <a:r>
              <a:rPr lang="en-US" dirty="0" err="1"/>
              <a:t>perusahaan</a:t>
            </a:r>
            <a:r>
              <a:rPr lang="en-US" dirty="0"/>
              <a:t> </a:t>
            </a:r>
            <a:r>
              <a:rPr lang="en-US" dirty="0" err="1"/>
              <a:t>secara</a:t>
            </a:r>
            <a:r>
              <a:rPr lang="en-US" dirty="0"/>
              <a:t> </a:t>
            </a:r>
            <a:r>
              <a:rPr lang="en-US" dirty="0" err="1"/>
              <a:t>keseluruhan</a:t>
            </a:r>
            <a:r>
              <a:rPr lang="en-US" dirty="0"/>
              <a:t> </a:t>
            </a:r>
            <a:r>
              <a:rPr lang="en-US" dirty="0" err="1"/>
              <a:t>bergantung</a:t>
            </a:r>
            <a:r>
              <a:rPr lang="en-US" dirty="0"/>
              <a:t> </a:t>
            </a:r>
            <a:r>
              <a:rPr lang="en-US" dirty="0" err="1"/>
              <a:t>pada</a:t>
            </a:r>
            <a:r>
              <a:rPr lang="en-US" dirty="0"/>
              <a:t> </a:t>
            </a:r>
            <a:r>
              <a:rPr lang="en-US" dirty="0" err="1"/>
              <a:t>kebutuhan</a:t>
            </a:r>
            <a:r>
              <a:rPr lang="en-US" dirty="0"/>
              <a:t> </a:t>
            </a:r>
            <a:r>
              <a:rPr lang="en-US" dirty="0" err="1"/>
              <a:t>manajemen</a:t>
            </a:r>
            <a:r>
              <a:rPr lang="en-US" dirty="0"/>
              <a:t> </a:t>
            </a:r>
            <a:r>
              <a:rPr lang="en-US" dirty="0" err="1"/>
              <a:t>dan</a:t>
            </a:r>
            <a:r>
              <a:rPr lang="en-US" dirty="0"/>
              <a:t> </a:t>
            </a:r>
            <a:r>
              <a:rPr lang="en-US" dirty="0" err="1"/>
              <a:t>pelaporan</a:t>
            </a:r>
            <a:r>
              <a:rPr lang="en-US" dirty="0"/>
              <a:t> </a:t>
            </a:r>
            <a:r>
              <a:rPr lang="en-US" dirty="0" err="1"/>
              <a:t>eksternal</a:t>
            </a:r>
            <a:r>
              <a:rPr lang="en-US" dirty="0"/>
              <a:t> Proses </a:t>
            </a:r>
            <a:r>
              <a:rPr lang="en-US" dirty="0" err="1"/>
              <a:t>penandingan</a:t>
            </a:r>
            <a:r>
              <a:rPr lang="en-US" dirty="0"/>
              <a:t> </a:t>
            </a:r>
            <a:r>
              <a:rPr lang="en-US" dirty="0" err="1"/>
              <a:t>melibatkan</a:t>
            </a:r>
            <a:r>
              <a:rPr lang="en-US" dirty="0"/>
              <a:t> </a:t>
            </a:r>
            <a:r>
              <a:rPr lang="en-US" dirty="0" err="1"/>
              <a:t>identifikasi</a:t>
            </a:r>
            <a:r>
              <a:rPr lang="en-US" dirty="0"/>
              <a:t> </a:t>
            </a:r>
            <a:r>
              <a:rPr lang="en-US" dirty="0" err="1"/>
              <a:t>atas</a:t>
            </a:r>
            <a:r>
              <a:rPr lang="en-US" dirty="0"/>
              <a:t> </a:t>
            </a:r>
            <a:r>
              <a:rPr lang="en-US" dirty="0" err="1"/>
              <a:t>biaya</a:t>
            </a:r>
            <a:r>
              <a:rPr lang="en-US" dirty="0"/>
              <a:t> </a:t>
            </a:r>
            <a:r>
              <a:rPr lang="en-US" dirty="0" err="1"/>
              <a:t>jangka</a:t>
            </a:r>
            <a:r>
              <a:rPr lang="en-US" dirty="0"/>
              <a:t> </a:t>
            </a:r>
            <a:r>
              <a:rPr lang="en-US" dirty="0" err="1"/>
              <a:t>pendek</a:t>
            </a:r>
            <a:r>
              <a:rPr lang="en-US" dirty="0"/>
              <a:t> </a:t>
            </a:r>
            <a:r>
              <a:rPr lang="en-US" dirty="0" err="1"/>
              <a:t>dan</a:t>
            </a:r>
            <a:r>
              <a:rPr lang="en-US" dirty="0"/>
              <a:t> </a:t>
            </a:r>
            <a:r>
              <a:rPr lang="en-US" dirty="0" err="1"/>
              <a:t>jangka</a:t>
            </a:r>
            <a:r>
              <a:rPr lang="en-US" dirty="0"/>
              <a:t> </a:t>
            </a:r>
            <a:r>
              <a:rPr lang="en-US" dirty="0" err="1"/>
              <a:t>panjang</a:t>
            </a:r>
            <a:r>
              <a:rPr lang="en-US" dirty="0"/>
              <a:t>, </a:t>
            </a:r>
            <a:r>
              <a:rPr lang="en-US" dirty="0" err="1"/>
              <a:t>serta</a:t>
            </a:r>
            <a:r>
              <a:rPr lang="en-US" dirty="0"/>
              <a:t> </a:t>
            </a:r>
            <a:r>
              <a:rPr lang="en-US" dirty="0" err="1"/>
              <a:t>biaya</a:t>
            </a:r>
            <a:r>
              <a:rPr lang="en-US" dirty="0"/>
              <a:t> </a:t>
            </a:r>
            <a:r>
              <a:rPr lang="en-US" dirty="0" err="1"/>
              <a:t>variabel</a:t>
            </a:r>
            <a:r>
              <a:rPr lang="en-US" dirty="0"/>
              <a:t> </a:t>
            </a:r>
            <a:r>
              <a:rPr lang="en-US" dirty="0" err="1"/>
              <a:t>dan</a:t>
            </a:r>
            <a:r>
              <a:rPr lang="en-US" dirty="0"/>
              <a:t> </a:t>
            </a:r>
            <a:r>
              <a:rPr lang="en-US" dirty="0" err="1"/>
              <a:t>biaya</a:t>
            </a:r>
            <a:r>
              <a:rPr lang="en-US" dirty="0"/>
              <a:t> </a:t>
            </a:r>
            <a:r>
              <a:rPr lang="en-US" dirty="0" err="1"/>
              <a:t>tetap</a:t>
            </a:r>
            <a:r>
              <a:rPr lang="en-US" dirty="0"/>
              <a:t>. </a:t>
            </a:r>
            <a:r>
              <a:rPr lang="en-US" dirty="0" err="1"/>
              <a:t>Biaya</a:t>
            </a:r>
            <a:r>
              <a:rPr lang="en-US" dirty="0"/>
              <a:t> </a:t>
            </a:r>
            <a:r>
              <a:rPr lang="en-US" dirty="0" err="1"/>
              <a:t>manufaktur</a:t>
            </a:r>
            <a:r>
              <a:rPr lang="en-US" dirty="0"/>
              <a:t> </a:t>
            </a:r>
            <a:r>
              <a:rPr lang="en-US" dirty="0" err="1"/>
              <a:t>variabel</a:t>
            </a:r>
            <a:r>
              <a:rPr lang="en-US" dirty="0"/>
              <a:t> </a:t>
            </a:r>
            <a:r>
              <a:rPr lang="en-US" dirty="0" err="1"/>
              <a:t>dibebankan</a:t>
            </a:r>
            <a:r>
              <a:rPr lang="en-US" dirty="0"/>
              <a:t> </a:t>
            </a:r>
            <a:r>
              <a:rPr lang="en-US" dirty="0" err="1"/>
              <a:t>terlebih</a:t>
            </a:r>
            <a:r>
              <a:rPr lang="en-US" dirty="0"/>
              <a:t> </a:t>
            </a:r>
            <a:r>
              <a:rPr lang="en-US" dirty="0" err="1"/>
              <a:t>dahulu</a:t>
            </a:r>
            <a:r>
              <a:rPr lang="en-US" dirty="0"/>
              <a:t> </a:t>
            </a:r>
            <a:r>
              <a:rPr lang="en-US" dirty="0" err="1"/>
              <a:t>ke</a:t>
            </a:r>
            <a:r>
              <a:rPr lang="en-US" dirty="0"/>
              <a:t> unit yang </a:t>
            </a:r>
            <a:r>
              <a:rPr lang="en-US" dirty="0" err="1"/>
              <a:t>diproduksi</a:t>
            </a:r>
            <a:r>
              <a:rPr lang="en-US" dirty="0"/>
              <a:t> </a:t>
            </a:r>
            <a:r>
              <a:rPr lang="en-US" dirty="0" err="1"/>
              <a:t>kemudian</a:t>
            </a:r>
            <a:r>
              <a:rPr lang="en-US" dirty="0"/>
              <a:t> </a:t>
            </a:r>
            <a:r>
              <a:rPr lang="en-US" dirty="0" err="1"/>
              <a:t>dikaitkan</a:t>
            </a:r>
            <a:r>
              <a:rPr lang="en-US" dirty="0"/>
              <a:t> </a:t>
            </a:r>
            <a:r>
              <a:rPr lang="en-US" dirty="0" err="1"/>
              <a:t>dengan</a:t>
            </a:r>
            <a:r>
              <a:rPr lang="en-US" dirty="0"/>
              <a:t> </a:t>
            </a:r>
            <a:r>
              <a:rPr lang="en-US" dirty="0" err="1"/>
              <a:t>pendapatan</a:t>
            </a:r>
            <a:r>
              <a:rPr lang="en-US" dirty="0"/>
              <a:t> </a:t>
            </a:r>
            <a:r>
              <a:rPr lang="en-US" dirty="0" err="1"/>
              <a:t>ketika</a:t>
            </a:r>
            <a:r>
              <a:rPr lang="en-US" dirty="0"/>
              <a:t> unit – unit </a:t>
            </a:r>
            <a:r>
              <a:rPr lang="en-US" dirty="0" err="1"/>
              <a:t>tersebut</a:t>
            </a:r>
            <a:r>
              <a:rPr lang="en-US" dirty="0"/>
              <a:t> </a:t>
            </a:r>
            <a:r>
              <a:rPr lang="en-US" dirty="0" err="1"/>
              <a:t>dijual</a:t>
            </a:r>
            <a:r>
              <a:rPr lang="en-US" dirty="0"/>
              <a:t>. </a:t>
            </a:r>
            <a:r>
              <a:rPr lang="en-US" dirty="0" err="1"/>
              <a:t>Biya</a:t>
            </a:r>
            <a:r>
              <a:rPr lang="en-US" dirty="0"/>
              <a:t> </a:t>
            </a:r>
            <a:r>
              <a:rPr lang="en-US" dirty="0" err="1"/>
              <a:t>manufatur</a:t>
            </a:r>
            <a:r>
              <a:rPr lang="en-US" dirty="0"/>
              <a:t> </a:t>
            </a:r>
            <a:r>
              <a:rPr lang="en-US" dirty="0" err="1"/>
              <a:t>tetap</a:t>
            </a:r>
            <a:r>
              <a:rPr lang="en-US" dirty="0"/>
              <a:t> </a:t>
            </a:r>
            <a:r>
              <a:rPr lang="en-US" dirty="0" err="1"/>
              <a:t>dikaitkan</a:t>
            </a:r>
            <a:r>
              <a:rPr lang="en-US" dirty="0"/>
              <a:t> </a:t>
            </a:r>
            <a:r>
              <a:rPr lang="en-US" dirty="0" err="1"/>
              <a:t>dengan</a:t>
            </a:r>
            <a:r>
              <a:rPr lang="en-US" dirty="0"/>
              <a:t> </a:t>
            </a:r>
            <a:r>
              <a:rPr lang="en-US" dirty="0" err="1"/>
              <a:t>pendapatan</a:t>
            </a:r>
            <a:r>
              <a:rPr lang="en-US" dirty="0"/>
              <a:t> </a:t>
            </a:r>
            <a:r>
              <a:rPr lang="en-US" dirty="0" err="1"/>
              <a:t>menggunakan</a:t>
            </a:r>
            <a:r>
              <a:rPr lang="en-US" dirty="0"/>
              <a:t> </a:t>
            </a:r>
            <a:r>
              <a:rPr lang="en-US" dirty="0" err="1"/>
              <a:t>salah</a:t>
            </a:r>
            <a:r>
              <a:rPr lang="en-US" dirty="0"/>
              <a:t> </a:t>
            </a:r>
            <a:r>
              <a:rPr lang="en-US" dirty="0" err="1"/>
              <a:t>satu</a:t>
            </a:r>
            <a:r>
              <a:rPr lang="en-US" dirty="0"/>
              <a:t> </a:t>
            </a:r>
            <a:r>
              <a:rPr lang="en-US" dirty="0" err="1"/>
              <a:t>dari</a:t>
            </a:r>
            <a:r>
              <a:rPr lang="en-US" dirty="0"/>
              <a:t> </a:t>
            </a:r>
            <a:r>
              <a:rPr lang="en-US" dirty="0" err="1"/>
              <a:t>alternatif</a:t>
            </a:r>
            <a:r>
              <a:rPr lang="en-US" dirty="0"/>
              <a:t> </a:t>
            </a:r>
            <a:r>
              <a:rPr lang="en-US" dirty="0" err="1"/>
              <a:t>berikut</a:t>
            </a:r>
            <a:r>
              <a:rPr lang="en-US" dirty="0"/>
              <a:t> :</a:t>
            </a:r>
          </a:p>
          <a:p>
            <a:pPr marL="152400" indent="0" algn="just">
              <a:buNone/>
            </a:pPr>
            <a:endParaRPr lang="en-US" dirty="0"/>
          </a:p>
          <a:p>
            <a:pPr algn="just">
              <a:buFont typeface="+mj-lt"/>
              <a:buAutoNum type="arabicPeriod"/>
            </a:pPr>
            <a:r>
              <a:rPr lang="en-US" dirty="0" err="1"/>
              <a:t>Menandingkan</a:t>
            </a:r>
            <a:r>
              <a:rPr lang="en-US" dirty="0"/>
              <a:t> total </a:t>
            </a:r>
            <a:r>
              <a:rPr lang="en-US" dirty="0" err="1"/>
              <a:t>biaya</a:t>
            </a:r>
            <a:r>
              <a:rPr lang="en-US" dirty="0"/>
              <a:t> </a:t>
            </a:r>
            <a:r>
              <a:rPr lang="en-US" dirty="0" err="1"/>
              <a:t>tetap</a:t>
            </a:r>
            <a:r>
              <a:rPr lang="en-US" dirty="0"/>
              <a:t> </a:t>
            </a:r>
            <a:r>
              <a:rPr lang="en-US" dirty="0" err="1"/>
              <a:t>dari</a:t>
            </a:r>
            <a:r>
              <a:rPr lang="en-US" dirty="0"/>
              <a:t> </a:t>
            </a:r>
            <a:r>
              <a:rPr lang="en-US" dirty="0" err="1"/>
              <a:t>suatu</a:t>
            </a:r>
            <a:r>
              <a:rPr lang="en-US" dirty="0"/>
              <a:t> </a:t>
            </a:r>
            <a:r>
              <a:rPr lang="en-US" dirty="0" err="1"/>
              <a:t>periode</a:t>
            </a:r>
            <a:r>
              <a:rPr lang="en-US" dirty="0"/>
              <a:t> </a:t>
            </a:r>
            <a:r>
              <a:rPr lang="en-US" dirty="0" err="1"/>
              <a:t>dengan</a:t>
            </a:r>
            <a:r>
              <a:rPr lang="en-US" dirty="0"/>
              <a:t> </a:t>
            </a:r>
            <a:r>
              <a:rPr lang="en-US" dirty="0" err="1"/>
              <a:t>pendapatan</a:t>
            </a:r>
            <a:r>
              <a:rPr lang="en-US" dirty="0"/>
              <a:t> </a:t>
            </a:r>
            <a:r>
              <a:rPr lang="en-US" dirty="0" err="1"/>
              <a:t>dari</a:t>
            </a:r>
            <a:r>
              <a:rPr lang="en-US" dirty="0"/>
              <a:t> </a:t>
            </a:r>
            <a:r>
              <a:rPr lang="en-US" dirty="0" err="1"/>
              <a:t>periode</a:t>
            </a:r>
            <a:r>
              <a:rPr lang="en-US" dirty="0"/>
              <a:t> </a:t>
            </a:r>
            <a:r>
              <a:rPr lang="en-US" dirty="0" err="1"/>
              <a:t>tersebut</a:t>
            </a:r>
            <a:r>
              <a:rPr lang="en-US" dirty="0"/>
              <a:t>. </a:t>
            </a:r>
            <a:r>
              <a:rPr lang="en-US" dirty="0" err="1"/>
              <a:t>Alternatif</a:t>
            </a:r>
            <a:r>
              <a:rPr lang="en-US" dirty="0"/>
              <a:t> </a:t>
            </a:r>
            <a:r>
              <a:rPr lang="en-US" dirty="0" err="1"/>
              <a:t>ini</a:t>
            </a:r>
            <a:r>
              <a:rPr lang="en-US" dirty="0"/>
              <a:t> </a:t>
            </a:r>
            <a:r>
              <a:rPr lang="en-US" dirty="0" err="1"/>
              <a:t>disebut</a:t>
            </a:r>
            <a:r>
              <a:rPr lang="en-US" dirty="0"/>
              <a:t> </a:t>
            </a:r>
            <a:r>
              <a:rPr lang="en-US" dirty="0" err="1"/>
              <a:t>dengan</a:t>
            </a:r>
            <a:r>
              <a:rPr lang="en-US" dirty="0"/>
              <a:t> </a:t>
            </a:r>
            <a:r>
              <a:rPr lang="en-US" dirty="0" err="1"/>
              <a:t>perhitungan</a:t>
            </a:r>
            <a:r>
              <a:rPr lang="en-US" dirty="0"/>
              <a:t> </a:t>
            </a:r>
            <a:r>
              <a:rPr lang="en-US" dirty="0" err="1"/>
              <a:t>biaya</a:t>
            </a:r>
            <a:r>
              <a:rPr lang="en-US" dirty="0"/>
              <a:t> </a:t>
            </a:r>
            <a:r>
              <a:rPr lang="en-US" dirty="0" err="1"/>
              <a:t>langsung</a:t>
            </a:r>
            <a:r>
              <a:rPr lang="en-US" dirty="0"/>
              <a:t> </a:t>
            </a:r>
            <a:r>
              <a:rPr lang="en-US" dirty="0" err="1"/>
              <a:t>atau</a:t>
            </a:r>
            <a:r>
              <a:rPr lang="en-US" dirty="0"/>
              <a:t> </a:t>
            </a:r>
            <a:r>
              <a:rPr lang="en-US" dirty="0" err="1"/>
              <a:t>perhitungan</a:t>
            </a:r>
            <a:r>
              <a:rPr lang="en-US" dirty="0"/>
              <a:t> </a:t>
            </a:r>
            <a:r>
              <a:rPr lang="en-US" dirty="0" err="1"/>
              <a:t>biaya</a:t>
            </a:r>
            <a:r>
              <a:rPr lang="en-US" dirty="0"/>
              <a:t> variable.</a:t>
            </a:r>
          </a:p>
          <a:p>
            <a:pPr algn="just">
              <a:buFont typeface="+mj-lt"/>
              <a:buAutoNum type="arabicPeriod"/>
            </a:pPr>
            <a:endParaRPr lang="en-US" dirty="0"/>
          </a:p>
          <a:p>
            <a:pPr algn="just">
              <a:buFont typeface="+mj-lt"/>
              <a:buAutoNum type="arabicPeriod"/>
            </a:pPr>
            <a:r>
              <a:rPr lang="en-US" dirty="0" err="1"/>
              <a:t>Menandingkan</a:t>
            </a:r>
            <a:r>
              <a:rPr lang="en-US" dirty="0"/>
              <a:t> </a:t>
            </a:r>
            <a:r>
              <a:rPr lang="en-US" dirty="0" err="1"/>
              <a:t>sebagian</a:t>
            </a:r>
            <a:r>
              <a:rPr lang="en-US" dirty="0"/>
              <a:t> </a:t>
            </a:r>
            <a:r>
              <a:rPr lang="en-US" dirty="0" err="1"/>
              <a:t>atau</a:t>
            </a:r>
            <a:r>
              <a:rPr lang="en-US" dirty="0"/>
              <a:t> </a:t>
            </a:r>
            <a:r>
              <a:rPr lang="en-US" dirty="0" err="1"/>
              <a:t>seluruh</a:t>
            </a:r>
            <a:r>
              <a:rPr lang="en-US" dirty="0"/>
              <a:t> total </a:t>
            </a:r>
            <a:r>
              <a:rPr lang="en-US" dirty="0" err="1"/>
              <a:t>biaya</a:t>
            </a:r>
            <a:r>
              <a:rPr lang="en-US" dirty="0"/>
              <a:t> </a:t>
            </a:r>
            <a:r>
              <a:rPr lang="en-US" dirty="0" err="1"/>
              <a:t>manufaktur</a:t>
            </a:r>
            <a:r>
              <a:rPr lang="en-US" dirty="0"/>
              <a:t> </a:t>
            </a:r>
            <a:r>
              <a:rPr lang="en-US" dirty="0" err="1"/>
              <a:t>tetap</a:t>
            </a:r>
            <a:r>
              <a:rPr lang="en-US" dirty="0"/>
              <a:t> </a:t>
            </a:r>
            <a:r>
              <a:rPr lang="en-US" dirty="0" err="1"/>
              <a:t>ke</a:t>
            </a:r>
            <a:r>
              <a:rPr lang="en-US" dirty="0"/>
              <a:t> unit – unit </a:t>
            </a:r>
            <a:r>
              <a:rPr lang="en-US" dirty="0" err="1"/>
              <a:t>produk</a:t>
            </a:r>
            <a:r>
              <a:rPr lang="en-US" dirty="0"/>
              <a:t> </a:t>
            </a:r>
            <a:r>
              <a:rPr lang="en-US" dirty="0" err="1"/>
              <a:t>biaya</a:t>
            </a:r>
            <a:r>
              <a:rPr lang="en-US" dirty="0"/>
              <a:t> </a:t>
            </a:r>
            <a:r>
              <a:rPr lang="en-US" dirty="0" err="1"/>
              <a:t>ini</a:t>
            </a:r>
            <a:r>
              <a:rPr lang="en-US" dirty="0"/>
              <a:t> </a:t>
            </a:r>
            <a:r>
              <a:rPr lang="en-US" dirty="0" err="1"/>
              <a:t>kemudian</a:t>
            </a:r>
            <a:r>
              <a:rPr lang="en-US" dirty="0"/>
              <a:t> </a:t>
            </a:r>
            <a:r>
              <a:rPr lang="en-US" dirty="0" err="1"/>
              <a:t>dibebankan</a:t>
            </a:r>
            <a:r>
              <a:rPr lang="en-US" dirty="0"/>
              <a:t> </a:t>
            </a:r>
            <a:r>
              <a:rPr lang="en-US" dirty="0" err="1"/>
              <a:t>sebagai</a:t>
            </a:r>
            <a:r>
              <a:rPr lang="en-US" dirty="0"/>
              <a:t> </a:t>
            </a:r>
            <a:r>
              <a:rPr lang="en-US" dirty="0" err="1"/>
              <a:t>bagian</a:t>
            </a:r>
            <a:r>
              <a:rPr lang="en-US" dirty="0"/>
              <a:t> </a:t>
            </a:r>
            <a:r>
              <a:rPr lang="en-US" dirty="0" err="1"/>
              <a:t>dari</a:t>
            </a:r>
            <a:r>
              <a:rPr lang="en-US" dirty="0"/>
              <a:t> </a:t>
            </a:r>
            <a:r>
              <a:rPr lang="en-US" dirty="0" err="1"/>
              <a:t>nilai</a:t>
            </a:r>
            <a:r>
              <a:rPr lang="en-US" dirty="0"/>
              <a:t> </a:t>
            </a:r>
            <a:r>
              <a:rPr lang="en-US" dirty="0" err="1"/>
              <a:t>harga</a:t>
            </a:r>
            <a:r>
              <a:rPr lang="en-US" dirty="0"/>
              <a:t> </a:t>
            </a:r>
            <a:r>
              <a:rPr lang="en-US" dirty="0" err="1"/>
              <a:t>pokok</a:t>
            </a:r>
            <a:r>
              <a:rPr lang="en-US" dirty="0"/>
              <a:t> </a:t>
            </a:r>
            <a:r>
              <a:rPr lang="en-US" dirty="0" err="1"/>
              <a:t>penjualan</a:t>
            </a:r>
            <a:r>
              <a:rPr lang="en-US" dirty="0"/>
              <a:t> di </a:t>
            </a:r>
            <a:r>
              <a:rPr lang="en-US" dirty="0" err="1"/>
              <a:t>laporan</a:t>
            </a:r>
            <a:r>
              <a:rPr lang="en-US" dirty="0"/>
              <a:t> </a:t>
            </a:r>
            <a:r>
              <a:rPr lang="en-US" dirty="0" err="1"/>
              <a:t>laba</a:t>
            </a:r>
            <a:r>
              <a:rPr lang="en-US" dirty="0"/>
              <a:t> </a:t>
            </a:r>
            <a:r>
              <a:rPr lang="en-US" dirty="0" err="1"/>
              <a:t>rugi</a:t>
            </a:r>
            <a:r>
              <a:rPr lang="en-US" dirty="0"/>
              <a:t> </a:t>
            </a:r>
            <a:r>
              <a:rPr lang="en-US" dirty="0" err="1"/>
              <a:t>ketika</a:t>
            </a:r>
            <a:r>
              <a:rPr lang="en-US" dirty="0"/>
              <a:t> unit yang </a:t>
            </a:r>
            <a:r>
              <a:rPr lang="en-US" dirty="0" err="1"/>
              <a:t>bersangkutan</a:t>
            </a:r>
            <a:r>
              <a:rPr lang="en-US" dirty="0"/>
              <a:t> </a:t>
            </a:r>
            <a:r>
              <a:rPr lang="en-US" dirty="0" err="1"/>
              <a:t>dijual</a:t>
            </a:r>
            <a:r>
              <a:rPr lang="en-US" dirty="0"/>
              <a:t>. </a:t>
            </a:r>
            <a:r>
              <a:rPr lang="en-US" dirty="0" err="1"/>
              <a:t>Alternatif</a:t>
            </a:r>
            <a:r>
              <a:rPr lang="en-US" dirty="0"/>
              <a:t> </a:t>
            </a:r>
            <a:r>
              <a:rPr lang="en-US" dirty="0" err="1"/>
              <a:t>ini</a:t>
            </a:r>
            <a:r>
              <a:rPr lang="en-US" dirty="0"/>
              <a:t> </a:t>
            </a:r>
            <a:r>
              <a:rPr lang="en-US" dirty="0" err="1"/>
              <a:t>disebut</a:t>
            </a:r>
            <a:r>
              <a:rPr lang="en-US" dirty="0"/>
              <a:t> </a:t>
            </a:r>
            <a:r>
              <a:rPr lang="en-US" dirty="0" err="1"/>
              <a:t>dengan</a:t>
            </a:r>
            <a:r>
              <a:rPr lang="en-US" dirty="0"/>
              <a:t> </a:t>
            </a:r>
            <a:r>
              <a:rPr lang="en-US" dirty="0" err="1"/>
              <a:t>perhitungan</a:t>
            </a:r>
            <a:r>
              <a:rPr lang="en-US" dirty="0"/>
              <a:t> </a:t>
            </a:r>
            <a:r>
              <a:rPr lang="en-US" dirty="0" err="1"/>
              <a:t>biaya</a:t>
            </a:r>
            <a:r>
              <a:rPr lang="en-US" dirty="0"/>
              <a:t> </a:t>
            </a:r>
            <a:r>
              <a:rPr lang="en-US" dirty="0" err="1"/>
              <a:t>absorpasi</a:t>
            </a:r>
            <a:r>
              <a:rPr lang="en-US" dirty="0"/>
              <a:t> </a:t>
            </a:r>
            <a:r>
              <a:rPr lang="en-US" dirty="0" err="1"/>
              <a:t>penuh</a:t>
            </a:r>
            <a:r>
              <a:rPr lang="en-US" dirty="0"/>
              <a:t> </a:t>
            </a:r>
            <a:r>
              <a:rPr lang="en-US" dirty="0" err="1"/>
              <a:t>dan</a:t>
            </a:r>
            <a:r>
              <a:rPr lang="en-US" dirty="0"/>
              <a:t> </a:t>
            </a:r>
            <a:r>
              <a:rPr lang="en-US" dirty="0" err="1"/>
              <a:t>diharuskan</a:t>
            </a:r>
            <a:r>
              <a:rPr lang="en-US" dirty="0"/>
              <a:t> </a:t>
            </a:r>
            <a:r>
              <a:rPr lang="en-US" dirty="0" err="1"/>
              <a:t>untuk</a:t>
            </a:r>
            <a:r>
              <a:rPr lang="en-US" dirty="0"/>
              <a:t> </a:t>
            </a:r>
            <a:r>
              <a:rPr lang="en-US" dirty="0" err="1"/>
              <a:t>pelaporan</a:t>
            </a:r>
            <a:r>
              <a:rPr lang="en-US" dirty="0"/>
              <a:t> </a:t>
            </a:r>
            <a:r>
              <a:rPr lang="en-US" dirty="0" err="1"/>
              <a:t>menurut</a:t>
            </a:r>
            <a:r>
              <a:rPr lang="en-US" dirty="0"/>
              <a:t> </a:t>
            </a:r>
            <a:r>
              <a:rPr lang="en-US" dirty="0" err="1"/>
              <a:t>prinsip</a:t>
            </a:r>
            <a:r>
              <a:rPr lang="en-US" dirty="0"/>
              <a:t> </a:t>
            </a:r>
            <a:r>
              <a:rPr lang="en-US" dirty="0" err="1"/>
              <a:t>akuntansi</a:t>
            </a:r>
            <a:r>
              <a:rPr lang="en-US" dirty="0"/>
              <a:t> yang </a:t>
            </a:r>
            <a:r>
              <a:rPr lang="en-US" dirty="0" err="1"/>
              <a:t>berlaku</a:t>
            </a:r>
            <a:r>
              <a:rPr lang="en-US" dirty="0"/>
              <a:t> </a:t>
            </a:r>
            <a:r>
              <a:rPr lang="en-US" dirty="0" err="1"/>
              <a:t>umum</a:t>
            </a:r>
            <a:r>
              <a:rPr lang="en-US" dirty="0"/>
              <a:t> </a:t>
            </a:r>
            <a:r>
              <a:rPr lang="en-US" dirty="0" err="1"/>
              <a:t>dan</a:t>
            </a:r>
            <a:r>
              <a:rPr lang="en-US" dirty="0"/>
              <a:t> </a:t>
            </a:r>
            <a:r>
              <a:rPr lang="en-US" dirty="0" err="1"/>
              <a:t>pajak</a:t>
            </a:r>
            <a:r>
              <a:rPr lang="en-US" dirty="0"/>
              <a:t> </a:t>
            </a:r>
            <a:r>
              <a:rPr lang="en-US" dirty="0" err="1"/>
              <a:t>penghasilan</a:t>
            </a:r>
            <a:r>
              <a:rPr lang="en-US" dirty="0"/>
              <a:t>.</a:t>
            </a:r>
            <a:endParaRPr dirty="0"/>
          </a:p>
        </p:txBody>
      </p:sp>
    </p:spTree>
    <p:extLst>
      <p:ext uri="{BB962C8B-B14F-4D97-AF65-F5344CB8AC3E}">
        <p14:creationId xmlns:p14="http://schemas.microsoft.com/office/powerpoint/2010/main" val="3029489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400" dirty="0"/>
              <a:t>MEMILIH DARI BERBAGAI ALTERNATIF</a:t>
            </a:r>
            <a:endParaRPr sz="2400" dirty="0"/>
          </a:p>
        </p:txBody>
      </p:sp>
      <p:sp>
        <p:nvSpPr>
          <p:cNvPr id="2755" name="Google Shape;2755;p35"/>
          <p:cNvSpPr txBox="1">
            <a:spLocks noGrp="1"/>
          </p:cNvSpPr>
          <p:nvPr>
            <p:ph type="body" idx="1"/>
          </p:nvPr>
        </p:nvSpPr>
        <p:spPr>
          <a:xfrm>
            <a:off x="1129086" y="1017725"/>
            <a:ext cx="6814268" cy="3713301"/>
          </a:xfrm>
          <a:prstGeom prst="rect">
            <a:avLst/>
          </a:prstGeom>
        </p:spPr>
        <p:txBody>
          <a:bodyPr spcFirstLastPara="1" wrap="square" lIns="90000" tIns="91425" rIns="91425" bIns="91425" anchor="ctr" anchorCtr="0">
            <a:noAutofit/>
          </a:bodyPr>
          <a:lstStyle/>
          <a:p>
            <a:pPr marL="152400" indent="0" algn="just">
              <a:lnSpc>
                <a:spcPct val="150000"/>
              </a:lnSpc>
              <a:buNone/>
            </a:pPr>
            <a:r>
              <a:rPr lang="en-US" dirty="0" err="1"/>
              <a:t>Akuntansi</a:t>
            </a:r>
            <a:r>
              <a:rPr lang="en-US" dirty="0"/>
              <a:t> </a:t>
            </a:r>
            <a:r>
              <a:rPr lang="en-US" dirty="0" err="1"/>
              <a:t>biaya</a:t>
            </a:r>
            <a:r>
              <a:rPr lang="en-US" dirty="0"/>
              <a:t> </a:t>
            </a:r>
            <a:r>
              <a:rPr lang="en-US" dirty="0" err="1"/>
              <a:t>menyediakan</a:t>
            </a:r>
            <a:r>
              <a:rPr lang="en-US" dirty="0"/>
              <a:t> </a:t>
            </a:r>
            <a:r>
              <a:rPr lang="en-US" dirty="0" err="1"/>
              <a:t>informasi</a:t>
            </a:r>
            <a:r>
              <a:rPr lang="en-US" dirty="0"/>
              <a:t> </a:t>
            </a:r>
            <a:r>
              <a:rPr lang="en-US" dirty="0" err="1"/>
              <a:t>mengenai</a:t>
            </a:r>
            <a:r>
              <a:rPr lang="en-US" dirty="0"/>
              <a:t> </a:t>
            </a:r>
            <a:r>
              <a:rPr lang="en-US" dirty="0" err="1"/>
              <a:t>pendapatan</a:t>
            </a:r>
            <a:r>
              <a:rPr lang="en-US" dirty="0"/>
              <a:t> </a:t>
            </a:r>
            <a:r>
              <a:rPr lang="en-US" dirty="0" err="1"/>
              <a:t>dan</a:t>
            </a:r>
            <a:r>
              <a:rPr lang="en-US" dirty="0"/>
              <a:t> </a:t>
            </a:r>
            <a:r>
              <a:rPr lang="en-US" dirty="0" err="1"/>
              <a:t>biaya</a:t>
            </a:r>
            <a:r>
              <a:rPr lang="en-US" dirty="0"/>
              <a:t> yang </a:t>
            </a:r>
            <a:r>
              <a:rPr lang="en-US" dirty="0" err="1"/>
              <a:t>berbeda</a:t>
            </a:r>
            <a:r>
              <a:rPr lang="en-US" dirty="0"/>
              <a:t> yang </a:t>
            </a:r>
            <a:r>
              <a:rPr lang="en-US" dirty="0" err="1"/>
              <a:t>dapat</a:t>
            </a:r>
            <a:r>
              <a:rPr lang="en-US" dirty="0"/>
              <a:t> </a:t>
            </a:r>
            <a:r>
              <a:rPr lang="en-US" dirty="0" err="1"/>
              <a:t>berasal</a:t>
            </a:r>
            <a:r>
              <a:rPr lang="en-US" dirty="0"/>
              <a:t> </a:t>
            </a:r>
            <a:r>
              <a:rPr lang="en-US" dirty="0" err="1"/>
              <a:t>dari</a:t>
            </a:r>
            <a:r>
              <a:rPr lang="en-US" dirty="0"/>
              <a:t> </a:t>
            </a:r>
            <a:r>
              <a:rPr lang="en-US" dirty="0" err="1"/>
              <a:t>tindakan-tindakan</a:t>
            </a:r>
            <a:r>
              <a:rPr lang="en-US" dirty="0"/>
              <a:t> alternative. </a:t>
            </a:r>
            <a:r>
              <a:rPr lang="en-US" dirty="0" err="1"/>
              <a:t>Berdasarkan</a:t>
            </a:r>
            <a:r>
              <a:rPr lang="en-US" dirty="0"/>
              <a:t> </a:t>
            </a:r>
            <a:r>
              <a:rPr lang="en-US" dirty="0" err="1"/>
              <a:t>informasi</a:t>
            </a:r>
            <a:r>
              <a:rPr lang="en-US" dirty="0"/>
              <a:t> </a:t>
            </a:r>
            <a:r>
              <a:rPr lang="en-US" dirty="0" err="1"/>
              <a:t>ini</a:t>
            </a:r>
            <a:r>
              <a:rPr lang="en-US" dirty="0"/>
              <a:t>, </a:t>
            </a:r>
            <a:r>
              <a:rPr lang="en-US" dirty="0" err="1"/>
              <a:t>manajemen</a:t>
            </a:r>
            <a:r>
              <a:rPr lang="en-US" dirty="0"/>
              <a:t> </a:t>
            </a:r>
            <a:r>
              <a:rPr lang="en-US" dirty="0" err="1"/>
              <a:t>membuat</a:t>
            </a:r>
            <a:r>
              <a:rPr lang="en-US" dirty="0"/>
              <a:t> </a:t>
            </a:r>
            <a:r>
              <a:rPr lang="en-US" dirty="0" err="1"/>
              <a:t>keputusan-keputusan</a:t>
            </a:r>
            <a:r>
              <a:rPr lang="en-US" dirty="0"/>
              <a:t> </a:t>
            </a:r>
            <a:r>
              <a:rPr lang="en-US" dirty="0" err="1"/>
              <a:t>jangka</a:t>
            </a:r>
            <a:r>
              <a:rPr lang="en-US" dirty="0"/>
              <a:t> </a:t>
            </a:r>
            <a:r>
              <a:rPr lang="en-US" dirty="0" err="1"/>
              <a:t>pendek</a:t>
            </a:r>
            <a:r>
              <a:rPr lang="en-US" dirty="0"/>
              <a:t> </a:t>
            </a:r>
            <a:r>
              <a:rPr lang="en-US" dirty="0" err="1"/>
              <a:t>dan</a:t>
            </a:r>
            <a:r>
              <a:rPr lang="en-US" dirty="0"/>
              <a:t> </a:t>
            </a:r>
            <a:r>
              <a:rPr lang="en-US" dirty="0" err="1"/>
              <a:t>jangka</a:t>
            </a:r>
            <a:r>
              <a:rPr lang="en-US" dirty="0"/>
              <a:t> </a:t>
            </a:r>
            <a:r>
              <a:rPr lang="en-US" dirty="0" err="1"/>
              <a:t>panjang</a:t>
            </a:r>
            <a:r>
              <a:rPr lang="en-US" dirty="0"/>
              <a:t> </a:t>
            </a:r>
            <a:r>
              <a:rPr lang="en-US" dirty="0" err="1"/>
              <a:t>mengenai</a:t>
            </a:r>
            <a:r>
              <a:rPr lang="en-US" dirty="0"/>
              <a:t> </a:t>
            </a:r>
            <a:r>
              <a:rPr lang="en-US" dirty="0" err="1"/>
              <a:t>memasuki</a:t>
            </a:r>
            <a:r>
              <a:rPr lang="en-US" dirty="0"/>
              <a:t> </a:t>
            </a:r>
            <a:r>
              <a:rPr lang="en-US" dirty="0" err="1"/>
              <a:t>pasar</a:t>
            </a:r>
            <a:r>
              <a:rPr lang="en-US" dirty="0"/>
              <a:t> </a:t>
            </a:r>
            <a:r>
              <a:rPr lang="en-US" dirty="0" err="1"/>
              <a:t>baru</a:t>
            </a:r>
            <a:r>
              <a:rPr lang="en-US" dirty="0"/>
              <a:t>, </a:t>
            </a:r>
            <a:r>
              <a:rPr lang="en-US" dirty="0" err="1"/>
              <a:t>mengembangkan</a:t>
            </a:r>
            <a:r>
              <a:rPr lang="en-US" dirty="0"/>
              <a:t> </a:t>
            </a:r>
            <a:r>
              <a:rPr lang="en-US" dirty="0" err="1"/>
              <a:t>produk</a:t>
            </a:r>
            <a:r>
              <a:rPr lang="en-US" dirty="0"/>
              <a:t> </a:t>
            </a:r>
            <a:r>
              <a:rPr lang="en-US" dirty="0" err="1"/>
              <a:t>baru</a:t>
            </a:r>
            <a:r>
              <a:rPr lang="en-US" dirty="0"/>
              <a:t>, </a:t>
            </a:r>
            <a:r>
              <a:rPr lang="en-US" dirty="0" err="1"/>
              <a:t>menghentikan</a:t>
            </a:r>
            <a:r>
              <a:rPr lang="en-US" dirty="0"/>
              <a:t> </a:t>
            </a:r>
            <a:r>
              <a:rPr lang="en-US" dirty="0" err="1"/>
              <a:t>produk</a:t>
            </a:r>
            <a:r>
              <a:rPr lang="en-US" dirty="0"/>
              <a:t> individual </a:t>
            </a:r>
            <a:r>
              <a:rPr lang="en-US" dirty="0" err="1"/>
              <a:t>atau</a:t>
            </a:r>
            <a:r>
              <a:rPr lang="en-US" dirty="0"/>
              <a:t> </a:t>
            </a:r>
            <a:r>
              <a:rPr lang="en-US" dirty="0" err="1"/>
              <a:t>seluruh</a:t>
            </a:r>
            <a:r>
              <a:rPr lang="en-US" dirty="0"/>
              <a:t> </a:t>
            </a:r>
            <a:r>
              <a:rPr lang="en-US" dirty="0" err="1"/>
              <a:t>lini</a:t>
            </a:r>
            <a:r>
              <a:rPr lang="en-US" dirty="0"/>
              <a:t> </a:t>
            </a:r>
            <a:r>
              <a:rPr lang="en-US" dirty="0" err="1"/>
              <a:t>produk</a:t>
            </a:r>
            <a:r>
              <a:rPr lang="en-US" dirty="0"/>
              <a:t>, </a:t>
            </a:r>
            <a:r>
              <a:rPr lang="en-US" dirty="0" err="1"/>
              <a:t>membeli</a:t>
            </a:r>
            <a:r>
              <a:rPr lang="en-US" dirty="0"/>
              <a:t> </a:t>
            </a:r>
            <a:r>
              <a:rPr lang="en-US" dirty="0" err="1"/>
              <a:t>atau</a:t>
            </a:r>
            <a:r>
              <a:rPr lang="en-US" dirty="0"/>
              <a:t> </a:t>
            </a:r>
            <a:r>
              <a:rPr lang="en-US" dirty="0" err="1"/>
              <a:t>membuat</a:t>
            </a:r>
            <a:r>
              <a:rPr lang="en-US" dirty="0"/>
              <a:t> </a:t>
            </a:r>
            <a:r>
              <a:rPr lang="en-US" dirty="0" err="1"/>
              <a:t>sendiri</a:t>
            </a:r>
            <a:r>
              <a:rPr lang="en-US" dirty="0"/>
              <a:t> </a:t>
            </a:r>
            <a:r>
              <a:rPr lang="en-US" dirty="0" err="1"/>
              <a:t>suatu</a:t>
            </a:r>
            <a:r>
              <a:rPr lang="en-US" dirty="0"/>
              <a:t> </a:t>
            </a:r>
            <a:r>
              <a:rPr lang="en-US" dirty="0" err="1"/>
              <a:t>komponen</a:t>
            </a:r>
            <a:r>
              <a:rPr lang="en-US" dirty="0"/>
              <a:t> yang </a:t>
            </a:r>
            <a:r>
              <a:rPr lang="en-US" dirty="0" err="1"/>
              <a:t>diperlukan</a:t>
            </a:r>
            <a:r>
              <a:rPr lang="en-US" dirty="0"/>
              <a:t> </a:t>
            </a:r>
            <a:r>
              <a:rPr lang="en-US" dirty="0" err="1"/>
              <a:t>oleh</a:t>
            </a:r>
            <a:r>
              <a:rPr lang="en-US" dirty="0"/>
              <a:t> </a:t>
            </a:r>
            <a:r>
              <a:rPr lang="en-US" dirty="0" err="1"/>
              <a:t>suatu</a:t>
            </a:r>
            <a:r>
              <a:rPr lang="en-US" dirty="0"/>
              <a:t> </a:t>
            </a:r>
            <a:r>
              <a:rPr lang="en-US" dirty="0" err="1"/>
              <a:t>produk</a:t>
            </a:r>
            <a:r>
              <a:rPr lang="en-US" dirty="0"/>
              <a:t>, </a:t>
            </a:r>
            <a:r>
              <a:rPr lang="en-US" dirty="0" err="1"/>
              <a:t>serta</a:t>
            </a:r>
            <a:r>
              <a:rPr lang="en-US" dirty="0"/>
              <a:t> </a:t>
            </a:r>
            <a:r>
              <a:rPr lang="en-US" dirty="0" err="1"/>
              <a:t>membeli</a:t>
            </a:r>
            <a:r>
              <a:rPr lang="en-US" dirty="0"/>
              <a:t> </a:t>
            </a:r>
            <a:r>
              <a:rPr lang="en-US" dirty="0" err="1"/>
              <a:t>atau</a:t>
            </a:r>
            <a:r>
              <a:rPr lang="en-US" dirty="0"/>
              <a:t> </a:t>
            </a:r>
            <a:r>
              <a:rPr lang="en-US" dirty="0" err="1"/>
              <a:t>melakukan</a:t>
            </a:r>
            <a:r>
              <a:rPr lang="en-US" dirty="0"/>
              <a:t> </a:t>
            </a:r>
            <a:r>
              <a:rPr lang="en-US" dirty="0" err="1"/>
              <a:t>sewa</a:t>
            </a:r>
            <a:r>
              <a:rPr lang="en-US" dirty="0"/>
              <a:t> </a:t>
            </a:r>
            <a:r>
              <a:rPr lang="en-US" dirty="0" err="1"/>
              <a:t>guna</a:t>
            </a:r>
            <a:r>
              <a:rPr lang="en-US" dirty="0"/>
              <a:t> </a:t>
            </a:r>
            <a:r>
              <a:rPr lang="en-US" dirty="0" err="1"/>
              <a:t>usaha</a:t>
            </a:r>
            <a:r>
              <a:rPr lang="en-US" dirty="0"/>
              <a:t> </a:t>
            </a:r>
            <a:r>
              <a:rPr lang="en-US" dirty="0" err="1"/>
              <a:t>peralatan</a:t>
            </a:r>
            <a:r>
              <a:rPr lang="en-US" dirty="0"/>
              <a:t>. </a:t>
            </a:r>
            <a:r>
              <a:rPr lang="en-US" dirty="0" err="1"/>
              <a:t>Dalam</a:t>
            </a:r>
            <a:r>
              <a:rPr lang="en-US" dirty="0"/>
              <a:t> </a:t>
            </a:r>
            <a:r>
              <a:rPr lang="en-US" dirty="0" err="1"/>
              <a:t>pengambilan</a:t>
            </a:r>
            <a:r>
              <a:rPr lang="en-US" dirty="0"/>
              <a:t> </a:t>
            </a:r>
            <a:r>
              <a:rPr lang="en-US" dirty="0" err="1"/>
              <a:t>keputusan</a:t>
            </a:r>
            <a:r>
              <a:rPr lang="en-US" dirty="0"/>
              <a:t> </a:t>
            </a:r>
            <a:r>
              <a:rPr lang="en-US" dirty="0" err="1"/>
              <a:t>untuk</a:t>
            </a:r>
            <a:r>
              <a:rPr lang="en-US" dirty="0"/>
              <a:t> </a:t>
            </a:r>
            <a:r>
              <a:rPr lang="en-US" dirty="0" err="1"/>
              <a:t>menambahkan</a:t>
            </a:r>
            <a:r>
              <a:rPr lang="en-US" dirty="0"/>
              <a:t> </a:t>
            </a:r>
            <a:r>
              <a:rPr lang="en-US" dirty="0" err="1"/>
              <a:t>produk</a:t>
            </a:r>
            <a:r>
              <a:rPr lang="en-US" dirty="0"/>
              <a:t> </a:t>
            </a:r>
            <a:r>
              <a:rPr lang="en-US" dirty="0" err="1"/>
              <a:t>baru</a:t>
            </a:r>
            <a:r>
              <a:rPr lang="en-US" dirty="0"/>
              <a:t> </a:t>
            </a:r>
            <a:r>
              <a:rPr lang="en-US" dirty="0" err="1"/>
              <a:t>atau</a:t>
            </a:r>
            <a:r>
              <a:rPr lang="en-US" dirty="0"/>
              <a:t> </a:t>
            </a:r>
            <a:r>
              <a:rPr lang="en-US" dirty="0" err="1"/>
              <a:t>menghentikan</a:t>
            </a:r>
            <a:r>
              <a:rPr lang="en-US" dirty="0"/>
              <a:t> </a:t>
            </a:r>
            <a:r>
              <a:rPr lang="en-US" dirty="0" err="1"/>
              <a:t>produk</a:t>
            </a:r>
            <a:r>
              <a:rPr lang="en-US" dirty="0"/>
              <a:t> yang </a:t>
            </a:r>
            <a:r>
              <a:rPr lang="en-US" dirty="0" err="1"/>
              <a:t>sudah</a:t>
            </a:r>
            <a:r>
              <a:rPr lang="en-US" dirty="0"/>
              <a:t> </a:t>
            </a:r>
            <a:r>
              <a:rPr lang="en-US" dirty="0" err="1"/>
              <a:t>ada</a:t>
            </a:r>
            <a:r>
              <a:rPr lang="en-US" dirty="0"/>
              <a:t>, </a:t>
            </a:r>
            <a:r>
              <a:rPr lang="en-US" dirty="0" err="1"/>
              <a:t>informasi</a:t>
            </a:r>
            <a:r>
              <a:rPr lang="en-US" dirty="0"/>
              <a:t> </a:t>
            </a:r>
            <a:r>
              <a:rPr lang="en-US" dirty="0" err="1"/>
              <a:t>biaya</a:t>
            </a:r>
            <a:r>
              <a:rPr lang="en-US" dirty="0"/>
              <a:t> yang </a:t>
            </a:r>
            <a:r>
              <a:rPr lang="en-US" dirty="0" err="1"/>
              <a:t>diandalkan</a:t>
            </a:r>
            <a:r>
              <a:rPr lang="en-US" dirty="0"/>
              <a:t> </a:t>
            </a:r>
            <a:r>
              <a:rPr lang="en-US" dirty="0" err="1"/>
              <a:t>sangat</a:t>
            </a:r>
            <a:r>
              <a:rPr lang="en-US" dirty="0"/>
              <a:t> </a:t>
            </a:r>
            <a:r>
              <a:rPr lang="en-US" dirty="0" err="1"/>
              <a:t>penting</a:t>
            </a:r>
            <a:r>
              <a:rPr lang="en-US" dirty="0"/>
              <a:t> </a:t>
            </a:r>
            <a:r>
              <a:rPr lang="en-US" dirty="0" err="1"/>
              <a:t>bagi</a:t>
            </a:r>
            <a:r>
              <a:rPr lang="en-US" dirty="0"/>
              <a:t> </a:t>
            </a:r>
            <a:r>
              <a:rPr lang="en-US" dirty="0" err="1"/>
              <a:t>kesuksesan</a:t>
            </a:r>
            <a:r>
              <a:rPr lang="en-US" dirty="0"/>
              <a:t> </a:t>
            </a:r>
            <a:r>
              <a:rPr lang="en-US" dirty="0" err="1"/>
              <a:t>perusahaan</a:t>
            </a:r>
            <a:r>
              <a:rPr lang="en-US" dirty="0"/>
              <a:t> </a:t>
            </a:r>
            <a:r>
              <a:rPr lang="en-US" dirty="0" err="1"/>
              <a:t>dalam</a:t>
            </a:r>
            <a:r>
              <a:rPr lang="en-US" dirty="0"/>
              <a:t> </a:t>
            </a:r>
            <a:r>
              <a:rPr lang="en-US" dirty="0" err="1"/>
              <a:t>berkompetisi</a:t>
            </a:r>
            <a:r>
              <a:rPr lang="en-US" dirty="0"/>
              <a:t>.</a:t>
            </a:r>
            <a:endParaRPr dirty="0"/>
          </a:p>
        </p:txBody>
      </p:sp>
    </p:spTree>
    <p:extLst>
      <p:ext uri="{BB962C8B-B14F-4D97-AF65-F5344CB8AC3E}">
        <p14:creationId xmlns:p14="http://schemas.microsoft.com/office/powerpoint/2010/main" val="41547905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845"/>
        <p:cNvGrpSpPr/>
        <p:nvPr/>
      </p:nvGrpSpPr>
      <p:grpSpPr>
        <a:xfrm>
          <a:off x="0" y="0"/>
          <a:ext cx="0" cy="0"/>
          <a:chOff x="0" y="0"/>
          <a:chExt cx="0" cy="0"/>
        </a:xfrm>
      </p:grpSpPr>
      <p:sp>
        <p:nvSpPr>
          <p:cNvPr id="3846" name="Google Shape;3846;p63"/>
          <p:cNvSpPr/>
          <p:nvPr/>
        </p:nvSpPr>
        <p:spPr>
          <a:xfrm>
            <a:off x="2360022" y="1024599"/>
            <a:ext cx="4528458" cy="3721572"/>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7" name="Google Shape;3847;p63"/>
          <p:cNvSpPr txBox="1">
            <a:spLocks noGrp="1"/>
          </p:cNvSpPr>
          <p:nvPr>
            <p:ph type="title"/>
          </p:nvPr>
        </p:nvSpPr>
        <p:spPr>
          <a:xfrm>
            <a:off x="1064349" y="501888"/>
            <a:ext cx="6966460" cy="522711"/>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1800" dirty="0"/>
              <a:t>BAGAN HUBUNGAN MANAJEMEAN, KONTROLER DAN AKUNTANSI BIAYA DALAM PERUSAHAAN</a:t>
            </a:r>
            <a:endParaRPr sz="1800" dirty="0"/>
          </a:p>
        </p:txBody>
      </p:sp>
      <p:pic>
        <p:nvPicPr>
          <p:cNvPr id="3" name="Picture 2"/>
          <p:cNvPicPr>
            <a:picLocks noChangeAspect="1"/>
          </p:cNvPicPr>
          <p:nvPr/>
        </p:nvPicPr>
        <p:blipFill>
          <a:blip r:embed="rId3"/>
          <a:stretch>
            <a:fillRect/>
          </a:stretch>
        </p:blipFill>
        <p:spPr>
          <a:xfrm>
            <a:off x="2738722" y="1050727"/>
            <a:ext cx="3792708" cy="3676292"/>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lvl="0"/>
            <a:r>
              <a:rPr lang="en-US" sz="2400" dirty="0"/>
              <a:t>AKUNTANSI BIAYA DAN TEKNOLOGI MANUFAKTUR</a:t>
            </a:r>
            <a:endParaRPr sz="2400" dirty="0"/>
          </a:p>
        </p:txBody>
      </p:sp>
      <p:sp>
        <p:nvSpPr>
          <p:cNvPr id="2755" name="Google Shape;2755;p35"/>
          <p:cNvSpPr txBox="1">
            <a:spLocks noGrp="1"/>
          </p:cNvSpPr>
          <p:nvPr>
            <p:ph type="body" idx="1"/>
          </p:nvPr>
        </p:nvSpPr>
        <p:spPr>
          <a:xfrm>
            <a:off x="1129086" y="1017725"/>
            <a:ext cx="6814268" cy="3713301"/>
          </a:xfrm>
          <a:prstGeom prst="rect">
            <a:avLst/>
          </a:prstGeom>
        </p:spPr>
        <p:txBody>
          <a:bodyPr spcFirstLastPara="1" wrap="square" lIns="90000" tIns="91425" rIns="91425" bIns="91425" anchor="ctr" anchorCtr="0">
            <a:noAutofit/>
          </a:bodyPr>
          <a:lstStyle/>
          <a:p>
            <a:pPr marL="323850" indent="-171450" algn="just">
              <a:lnSpc>
                <a:spcPct val="150000"/>
              </a:lnSpc>
              <a:buFont typeface="Wingdings" panose="05000000000000000000" pitchFamily="2" charset="2"/>
              <a:buChar char="Ø"/>
            </a:pPr>
            <a:r>
              <a:rPr lang="en-US" dirty="0" err="1"/>
              <a:t>Otomatisasi</a:t>
            </a:r>
            <a:r>
              <a:rPr lang="en-US" dirty="0"/>
              <a:t> </a:t>
            </a:r>
            <a:r>
              <a:rPr lang="en-US" dirty="0" err="1"/>
              <a:t>pabrik</a:t>
            </a:r>
            <a:r>
              <a:rPr lang="en-US" dirty="0"/>
              <a:t> </a:t>
            </a:r>
            <a:r>
              <a:rPr lang="en-US" dirty="0" err="1"/>
              <a:t>dengan</a:t>
            </a:r>
            <a:r>
              <a:rPr lang="en-US" dirty="0"/>
              <a:t> </a:t>
            </a:r>
            <a:r>
              <a:rPr lang="en-US" dirty="0" err="1"/>
              <a:t>menggunakan</a:t>
            </a:r>
            <a:r>
              <a:rPr lang="en-US" dirty="0"/>
              <a:t> </a:t>
            </a:r>
            <a:r>
              <a:rPr lang="en-US" dirty="0" err="1"/>
              <a:t>sisitem</a:t>
            </a:r>
            <a:r>
              <a:rPr lang="en-US" dirty="0"/>
              <a:t> </a:t>
            </a:r>
            <a:r>
              <a:rPr lang="en-US" dirty="0" err="1"/>
              <a:t>komputerisasi</a:t>
            </a:r>
            <a:r>
              <a:rPr lang="en-US" dirty="0"/>
              <a:t> yang </a:t>
            </a:r>
            <a:r>
              <a:rPr lang="en-US" dirty="0" err="1"/>
              <a:t>menggunakan</a:t>
            </a:r>
            <a:r>
              <a:rPr lang="en-US" dirty="0"/>
              <a:t> </a:t>
            </a:r>
            <a:r>
              <a:rPr lang="en-US" dirty="0" err="1"/>
              <a:t>mesin-mesin</a:t>
            </a:r>
            <a:r>
              <a:rPr lang="en-US" dirty="0"/>
              <a:t> </a:t>
            </a:r>
            <a:r>
              <a:rPr lang="en-US" dirty="0" err="1"/>
              <a:t>canggih</a:t>
            </a:r>
            <a:r>
              <a:rPr lang="en-US" dirty="0"/>
              <a:t> </a:t>
            </a:r>
            <a:r>
              <a:rPr lang="en-US" dirty="0" err="1"/>
              <a:t>bukanlah</a:t>
            </a:r>
            <a:r>
              <a:rPr lang="en-US" dirty="0"/>
              <a:t> </a:t>
            </a:r>
            <a:r>
              <a:rPr lang="en-US" dirty="0" err="1"/>
              <a:t>merupakan</a:t>
            </a:r>
            <a:r>
              <a:rPr lang="en-US" dirty="0"/>
              <a:t> </a:t>
            </a:r>
            <a:r>
              <a:rPr lang="en-US" dirty="0" err="1"/>
              <a:t>salah</a:t>
            </a:r>
            <a:r>
              <a:rPr lang="en-US" dirty="0"/>
              <a:t> </a:t>
            </a:r>
            <a:r>
              <a:rPr lang="en-US" dirty="0" err="1"/>
              <a:t>satu</a:t>
            </a:r>
            <a:r>
              <a:rPr lang="en-US" dirty="0"/>
              <a:t> </a:t>
            </a:r>
            <a:r>
              <a:rPr lang="en-US" dirty="0" err="1"/>
              <a:t>cara</a:t>
            </a:r>
            <a:r>
              <a:rPr lang="en-US" dirty="0"/>
              <a:t> </a:t>
            </a:r>
            <a:r>
              <a:rPr lang="en-US" dirty="0" err="1"/>
              <a:t>untuk</a:t>
            </a:r>
            <a:r>
              <a:rPr lang="en-US" dirty="0"/>
              <a:t> </a:t>
            </a:r>
            <a:r>
              <a:rPr lang="en-US" dirty="0" err="1"/>
              <a:t>meningkatkan</a:t>
            </a:r>
            <a:r>
              <a:rPr lang="en-US" dirty="0"/>
              <a:t> </a:t>
            </a:r>
            <a:r>
              <a:rPr lang="en-US" dirty="0" err="1"/>
              <a:t>sistem</a:t>
            </a:r>
            <a:r>
              <a:rPr lang="en-US" dirty="0"/>
              <a:t> </a:t>
            </a:r>
            <a:r>
              <a:rPr lang="en-US" dirty="0" err="1"/>
              <a:t>produksi</a:t>
            </a:r>
            <a:r>
              <a:rPr lang="en-US" dirty="0"/>
              <a:t> yang </a:t>
            </a:r>
            <a:r>
              <a:rPr lang="en-US" dirty="0" err="1"/>
              <a:t>telah</a:t>
            </a:r>
            <a:r>
              <a:rPr lang="en-US" dirty="0"/>
              <a:t> </a:t>
            </a:r>
            <a:r>
              <a:rPr lang="en-US" dirty="0" err="1"/>
              <a:t>usang</a:t>
            </a:r>
            <a:r>
              <a:rPr lang="en-US" dirty="0"/>
              <a:t>, </a:t>
            </a:r>
            <a:r>
              <a:rPr lang="en-US" dirty="0" err="1"/>
              <a:t>karena</a:t>
            </a:r>
            <a:r>
              <a:rPr lang="en-US" dirty="0"/>
              <a:t> </a:t>
            </a:r>
            <a:r>
              <a:rPr lang="en-US" dirty="0" err="1"/>
              <a:t>penerapan</a:t>
            </a:r>
            <a:r>
              <a:rPr lang="en-US" dirty="0"/>
              <a:t> </a:t>
            </a:r>
            <a:r>
              <a:rPr lang="en-US" dirty="0" err="1"/>
              <a:t>sistem</a:t>
            </a:r>
            <a:r>
              <a:rPr lang="en-US" dirty="0"/>
              <a:t> </a:t>
            </a:r>
            <a:r>
              <a:rPr lang="en-US" dirty="0" err="1"/>
              <a:t>ini</a:t>
            </a:r>
            <a:r>
              <a:rPr lang="en-US" dirty="0"/>
              <a:t> </a:t>
            </a:r>
            <a:r>
              <a:rPr lang="en-US" dirty="0" err="1"/>
              <a:t>membutuhkan</a:t>
            </a:r>
            <a:r>
              <a:rPr lang="en-US" dirty="0"/>
              <a:t> </a:t>
            </a:r>
            <a:r>
              <a:rPr lang="en-US" dirty="0" err="1"/>
              <a:t>biaya</a:t>
            </a:r>
            <a:r>
              <a:rPr lang="en-US" dirty="0"/>
              <a:t> yang </a:t>
            </a:r>
            <a:r>
              <a:rPr lang="en-US" dirty="0" err="1"/>
              <a:t>mahal</a:t>
            </a:r>
            <a:r>
              <a:rPr lang="en-US" dirty="0"/>
              <a:t>.</a:t>
            </a:r>
          </a:p>
          <a:p>
            <a:pPr marL="323850" indent="-171450" algn="just">
              <a:lnSpc>
                <a:spcPct val="150000"/>
              </a:lnSpc>
              <a:buFont typeface="Wingdings" panose="05000000000000000000" pitchFamily="2" charset="2"/>
              <a:buChar char="Ø"/>
            </a:pPr>
            <a:r>
              <a:rPr lang="en-US" dirty="0" err="1"/>
              <a:t>Banyak</a:t>
            </a:r>
            <a:r>
              <a:rPr lang="en-US" dirty="0"/>
              <a:t> </a:t>
            </a:r>
            <a:r>
              <a:rPr lang="en-US" dirty="0" err="1"/>
              <a:t>masalah</a:t>
            </a:r>
            <a:r>
              <a:rPr lang="en-US" dirty="0"/>
              <a:t> </a:t>
            </a:r>
            <a:r>
              <a:rPr lang="en-US" dirty="0" err="1"/>
              <a:t>berasal</a:t>
            </a:r>
            <a:r>
              <a:rPr lang="en-US" dirty="0"/>
              <a:t> </a:t>
            </a:r>
            <a:r>
              <a:rPr lang="en-US" dirty="0" err="1"/>
              <a:t>dari</a:t>
            </a:r>
            <a:r>
              <a:rPr lang="en-US" dirty="0"/>
              <a:t> </a:t>
            </a:r>
            <a:r>
              <a:rPr lang="en-US" dirty="0" err="1"/>
              <a:t>sistem</a:t>
            </a:r>
            <a:r>
              <a:rPr lang="en-US" dirty="0"/>
              <a:t> </a:t>
            </a:r>
            <a:r>
              <a:rPr lang="en-US" dirty="0" err="1"/>
              <a:t>dan</a:t>
            </a:r>
            <a:r>
              <a:rPr lang="en-US" dirty="0"/>
              <a:t> </a:t>
            </a:r>
            <a:r>
              <a:rPr lang="en-US" dirty="0" err="1"/>
              <a:t>sikap</a:t>
            </a:r>
            <a:r>
              <a:rPr lang="en-US" dirty="0"/>
              <a:t>, </a:t>
            </a:r>
            <a:r>
              <a:rPr lang="en-US" dirty="0" err="1"/>
              <a:t>dengan</a:t>
            </a:r>
            <a:r>
              <a:rPr lang="en-US" dirty="0"/>
              <a:t> </a:t>
            </a:r>
            <a:r>
              <a:rPr lang="en-US" dirty="0" err="1"/>
              <a:t>memfokuskan</a:t>
            </a:r>
            <a:r>
              <a:rPr lang="en-US" dirty="0"/>
              <a:t> </a:t>
            </a:r>
            <a:r>
              <a:rPr lang="en-US" dirty="0" err="1"/>
              <a:t>pada</a:t>
            </a:r>
            <a:r>
              <a:rPr lang="en-US" dirty="0"/>
              <a:t> areal </a:t>
            </a:r>
            <a:r>
              <a:rPr lang="en-US" dirty="0" err="1"/>
              <a:t>tersebut</a:t>
            </a:r>
            <a:r>
              <a:rPr lang="en-US" dirty="0"/>
              <a:t> </a:t>
            </a:r>
            <a:r>
              <a:rPr lang="en-US" dirty="0" err="1"/>
              <a:t>terlebih</a:t>
            </a:r>
            <a:r>
              <a:rPr lang="en-US" dirty="0"/>
              <a:t> </a:t>
            </a:r>
            <a:r>
              <a:rPr lang="en-US" dirty="0" err="1"/>
              <a:t>dahulu</a:t>
            </a:r>
            <a:r>
              <a:rPr lang="en-US" dirty="0"/>
              <a:t> </a:t>
            </a:r>
            <a:r>
              <a:rPr lang="en-US" dirty="0" err="1"/>
              <a:t>perusahaan</a:t>
            </a:r>
            <a:r>
              <a:rPr lang="en-US" dirty="0"/>
              <a:t> </a:t>
            </a:r>
            <a:r>
              <a:rPr lang="en-US" dirty="0" err="1"/>
              <a:t>perusahaan</a:t>
            </a:r>
            <a:r>
              <a:rPr lang="en-US" dirty="0"/>
              <a:t> </a:t>
            </a:r>
            <a:r>
              <a:rPr lang="en-US" dirty="0" err="1"/>
              <a:t>dapat</a:t>
            </a:r>
            <a:r>
              <a:rPr lang="en-US" dirty="0"/>
              <a:t> </a:t>
            </a:r>
            <a:r>
              <a:rPr lang="en-US" dirty="0" err="1"/>
              <a:t>memperoleh</a:t>
            </a:r>
            <a:r>
              <a:rPr lang="en-US" dirty="0"/>
              <a:t> </a:t>
            </a:r>
            <a:r>
              <a:rPr lang="en-US" dirty="0" err="1"/>
              <a:t>keuntungan</a:t>
            </a:r>
            <a:r>
              <a:rPr lang="en-US" dirty="0"/>
              <a:t> yang </a:t>
            </a:r>
            <a:r>
              <a:rPr lang="en-US" dirty="0" err="1"/>
              <a:t>lebih</a:t>
            </a:r>
            <a:r>
              <a:rPr lang="en-US" dirty="0"/>
              <a:t> </a:t>
            </a:r>
            <a:r>
              <a:rPr lang="en-US" dirty="0" err="1"/>
              <a:t>besar</a:t>
            </a:r>
            <a:r>
              <a:rPr lang="en-US" dirty="0"/>
              <a:t> </a:t>
            </a:r>
            <a:r>
              <a:rPr lang="en-US" dirty="0" err="1"/>
              <a:t>dibandingkan</a:t>
            </a:r>
            <a:r>
              <a:rPr lang="en-US" dirty="0"/>
              <a:t> </a:t>
            </a:r>
            <a:r>
              <a:rPr lang="en-US" dirty="0" err="1"/>
              <a:t>dengan</a:t>
            </a:r>
            <a:r>
              <a:rPr lang="en-US" dirty="0"/>
              <a:t> </a:t>
            </a:r>
            <a:r>
              <a:rPr lang="en-US" dirty="0" err="1"/>
              <a:t>otomatisasi</a:t>
            </a:r>
            <a:r>
              <a:rPr lang="en-US" dirty="0"/>
              <a:t> yang </a:t>
            </a:r>
            <a:r>
              <a:rPr lang="en-US" dirty="0" err="1"/>
              <a:t>memerlukan</a:t>
            </a:r>
            <a:r>
              <a:rPr lang="en-US" dirty="0"/>
              <a:t> </a:t>
            </a:r>
            <a:r>
              <a:rPr lang="en-US" dirty="0" err="1"/>
              <a:t>biaya</a:t>
            </a:r>
            <a:r>
              <a:rPr lang="en-US" dirty="0"/>
              <a:t> </a:t>
            </a:r>
            <a:r>
              <a:rPr lang="en-US" dirty="0" err="1"/>
              <a:t>tinggi</a:t>
            </a:r>
            <a:r>
              <a:rPr lang="en-US" dirty="0"/>
              <a:t>. </a:t>
            </a:r>
            <a:r>
              <a:rPr lang="en-US" dirty="0" err="1"/>
              <a:t>Langkah</a:t>
            </a:r>
            <a:r>
              <a:rPr lang="en-US" dirty="0"/>
              <a:t> yang </a:t>
            </a:r>
            <a:r>
              <a:rPr lang="en-US" dirty="0" err="1"/>
              <a:t>perlu</a:t>
            </a:r>
            <a:r>
              <a:rPr lang="en-US" dirty="0"/>
              <a:t> </a:t>
            </a:r>
            <a:r>
              <a:rPr lang="en-US" dirty="0" err="1"/>
              <a:t>diambil</a:t>
            </a:r>
            <a:r>
              <a:rPr lang="en-US" dirty="0"/>
              <a:t> </a:t>
            </a:r>
            <a:r>
              <a:rPr lang="en-US" dirty="0" err="1"/>
              <a:t>dintaranya</a:t>
            </a:r>
            <a:r>
              <a:rPr lang="en-US" dirty="0"/>
              <a:t> </a:t>
            </a:r>
            <a:r>
              <a:rPr lang="en-US" dirty="0" err="1"/>
              <a:t>meningkatkan</a:t>
            </a:r>
            <a:r>
              <a:rPr lang="en-US" dirty="0"/>
              <a:t> </a:t>
            </a:r>
            <a:r>
              <a:rPr lang="en-US" dirty="0" err="1"/>
              <a:t>motifasi</a:t>
            </a:r>
            <a:r>
              <a:rPr lang="en-US" dirty="0"/>
              <a:t> </a:t>
            </a:r>
            <a:r>
              <a:rPr lang="en-US" dirty="0" err="1"/>
              <a:t>karyawan</a:t>
            </a:r>
            <a:r>
              <a:rPr lang="en-US" dirty="0"/>
              <a:t> </a:t>
            </a:r>
            <a:r>
              <a:rPr lang="en-US" dirty="0" err="1"/>
              <a:t>dan</a:t>
            </a:r>
            <a:r>
              <a:rPr lang="en-US" dirty="0"/>
              <a:t> </a:t>
            </a:r>
            <a:r>
              <a:rPr lang="en-US" dirty="0" err="1"/>
              <a:t>penyederhanaan</a:t>
            </a:r>
            <a:r>
              <a:rPr lang="en-US" dirty="0"/>
              <a:t> proses. </a:t>
            </a:r>
          </a:p>
          <a:p>
            <a:pPr marL="323850" indent="-171450" algn="just">
              <a:lnSpc>
                <a:spcPct val="150000"/>
              </a:lnSpc>
              <a:buFont typeface="Wingdings" panose="05000000000000000000" pitchFamily="2" charset="2"/>
              <a:buChar char="Ø"/>
            </a:pPr>
            <a:r>
              <a:rPr lang="en-US" dirty="0" err="1"/>
              <a:t>Teknologi</a:t>
            </a:r>
            <a:r>
              <a:rPr lang="en-US" dirty="0"/>
              <a:t> </a:t>
            </a:r>
            <a:r>
              <a:rPr lang="en-US" dirty="0" err="1"/>
              <a:t>dapat</a:t>
            </a:r>
            <a:r>
              <a:rPr lang="en-US" dirty="0"/>
              <a:t> </a:t>
            </a:r>
            <a:r>
              <a:rPr lang="en-US" dirty="0" err="1"/>
              <a:t>mengubah</a:t>
            </a:r>
            <a:r>
              <a:rPr lang="en-US" dirty="0"/>
              <a:t> </a:t>
            </a:r>
            <a:r>
              <a:rPr lang="en-US" dirty="0" err="1"/>
              <a:t>karakteristik</a:t>
            </a:r>
            <a:r>
              <a:rPr lang="en-US" dirty="0"/>
              <a:t> </a:t>
            </a:r>
            <a:r>
              <a:rPr lang="en-US" dirty="0" err="1"/>
              <a:t>biaya</a:t>
            </a:r>
            <a:r>
              <a:rPr lang="en-US" dirty="0"/>
              <a:t>, </a:t>
            </a:r>
            <a:r>
              <a:rPr lang="en-US" dirty="0" err="1"/>
              <a:t>seperti</a:t>
            </a:r>
            <a:r>
              <a:rPr lang="en-US" dirty="0"/>
              <a:t> </a:t>
            </a:r>
            <a:r>
              <a:rPr lang="en-US" dirty="0" err="1"/>
              <a:t>perubahan</a:t>
            </a:r>
            <a:r>
              <a:rPr lang="en-US" dirty="0"/>
              <a:t> </a:t>
            </a:r>
            <a:r>
              <a:rPr lang="en-US" dirty="0" err="1"/>
              <a:t>tingkat</a:t>
            </a:r>
            <a:r>
              <a:rPr lang="en-US" dirty="0"/>
              <a:t> </a:t>
            </a:r>
            <a:r>
              <a:rPr lang="en-US" dirty="0" err="1"/>
              <a:t>persediaan</a:t>
            </a:r>
            <a:r>
              <a:rPr lang="en-US" dirty="0"/>
              <a:t> </a:t>
            </a:r>
            <a:r>
              <a:rPr lang="en-US" dirty="0" err="1"/>
              <a:t>menjadi</a:t>
            </a:r>
            <a:r>
              <a:rPr lang="en-US" dirty="0"/>
              <a:t> </a:t>
            </a:r>
            <a:r>
              <a:rPr lang="en-US" dirty="0" err="1"/>
              <a:t>lebih</a:t>
            </a:r>
            <a:r>
              <a:rPr lang="en-US" dirty="0"/>
              <a:t> </a:t>
            </a:r>
            <a:r>
              <a:rPr lang="en-US" dirty="0" err="1"/>
              <a:t>rendah</a:t>
            </a:r>
            <a:r>
              <a:rPr lang="en-US" dirty="0"/>
              <a:t>, </a:t>
            </a:r>
            <a:r>
              <a:rPr lang="en-US" dirty="0" err="1"/>
              <a:t>kurangnya</a:t>
            </a:r>
            <a:r>
              <a:rPr lang="en-US" dirty="0"/>
              <a:t> </a:t>
            </a:r>
            <a:r>
              <a:rPr lang="en-US" dirty="0" err="1"/>
              <a:t>penggunaan</a:t>
            </a:r>
            <a:r>
              <a:rPr lang="en-US" dirty="0"/>
              <a:t> </a:t>
            </a:r>
            <a:r>
              <a:rPr lang="en-US" dirty="0" err="1"/>
              <a:t>tenaga</a:t>
            </a:r>
            <a:r>
              <a:rPr lang="en-US" dirty="0"/>
              <a:t> </a:t>
            </a:r>
            <a:r>
              <a:rPr lang="en-US" dirty="0" err="1"/>
              <a:t>kerja</a:t>
            </a:r>
            <a:r>
              <a:rPr lang="en-US" dirty="0"/>
              <a:t>, </a:t>
            </a:r>
            <a:r>
              <a:rPr lang="en-US" dirty="0" err="1"/>
              <a:t>dan</a:t>
            </a:r>
            <a:r>
              <a:rPr lang="en-US" dirty="0"/>
              <a:t> </a:t>
            </a:r>
            <a:r>
              <a:rPr lang="en-US" dirty="0" err="1"/>
              <a:t>meningkatnya</a:t>
            </a:r>
            <a:r>
              <a:rPr lang="en-US" dirty="0"/>
              <a:t> </a:t>
            </a:r>
            <a:r>
              <a:rPr lang="en-US" dirty="0" err="1"/>
              <a:t>tingkat</a:t>
            </a:r>
            <a:r>
              <a:rPr lang="en-US" dirty="0"/>
              <a:t> </a:t>
            </a:r>
            <a:r>
              <a:rPr lang="en-US" dirty="0" err="1"/>
              <a:t>biaya</a:t>
            </a:r>
            <a:r>
              <a:rPr lang="en-US" dirty="0"/>
              <a:t> </a:t>
            </a:r>
            <a:r>
              <a:rPr lang="en-US" dirty="0" err="1"/>
              <a:t>tetap</a:t>
            </a:r>
            <a:r>
              <a:rPr lang="en-US" dirty="0"/>
              <a:t>. </a:t>
            </a:r>
            <a:r>
              <a:rPr lang="en-US" dirty="0" err="1"/>
              <a:t>Dalam</a:t>
            </a:r>
            <a:r>
              <a:rPr lang="en-US" dirty="0"/>
              <a:t> </a:t>
            </a:r>
            <a:r>
              <a:rPr lang="en-US" dirty="0" err="1"/>
              <a:t>hal</a:t>
            </a:r>
            <a:r>
              <a:rPr lang="en-US" dirty="0"/>
              <a:t> </a:t>
            </a:r>
            <a:r>
              <a:rPr lang="en-US" dirty="0" err="1"/>
              <a:t>ini</a:t>
            </a:r>
            <a:r>
              <a:rPr lang="en-US" dirty="0"/>
              <a:t> </a:t>
            </a:r>
            <a:r>
              <a:rPr lang="en-US" dirty="0" err="1"/>
              <a:t>sistem</a:t>
            </a:r>
            <a:r>
              <a:rPr lang="en-US" dirty="0"/>
              <a:t> </a:t>
            </a:r>
            <a:r>
              <a:rPr lang="en-US" dirty="0" err="1"/>
              <a:t>akuntansi</a:t>
            </a:r>
            <a:r>
              <a:rPr lang="en-US" dirty="0"/>
              <a:t> </a:t>
            </a:r>
            <a:r>
              <a:rPr lang="en-US" dirty="0" err="1"/>
              <a:t>biaya</a:t>
            </a:r>
            <a:r>
              <a:rPr lang="en-US" dirty="0"/>
              <a:t> </a:t>
            </a:r>
            <a:r>
              <a:rPr lang="en-US" dirty="0" err="1"/>
              <a:t>dituntut</a:t>
            </a:r>
            <a:r>
              <a:rPr lang="en-US" dirty="0"/>
              <a:t> </a:t>
            </a:r>
            <a:r>
              <a:rPr lang="en-US" dirty="0" err="1"/>
              <a:t>untuk</a:t>
            </a:r>
            <a:r>
              <a:rPr lang="en-US" dirty="0"/>
              <a:t> </a:t>
            </a:r>
            <a:r>
              <a:rPr lang="en-US" dirty="0" err="1"/>
              <a:t>dapat</a:t>
            </a:r>
            <a:r>
              <a:rPr lang="en-US" dirty="0"/>
              <a:t> </a:t>
            </a:r>
            <a:r>
              <a:rPr lang="en-US" dirty="0" err="1"/>
              <a:t>berevolusi</a:t>
            </a:r>
            <a:r>
              <a:rPr lang="en-US" dirty="0"/>
              <a:t> </a:t>
            </a:r>
            <a:r>
              <a:rPr lang="en-US" dirty="0" err="1"/>
              <a:t>dan</a:t>
            </a:r>
            <a:r>
              <a:rPr lang="en-US" dirty="0"/>
              <a:t> </a:t>
            </a:r>
            <a:r>
              <a:rPr lang="en-US" dirty="0" err="1"/>
              <a:t>relevan</a:t>
            </a:r>
            <a:r>
              <a:rPr lang="en-US" dirty="0"/>
              <a:t> </a:t>
            </a:r>
            <a:r>
              <a:rPr lang="en-US" dirty="0" err="1"/>
              <a:t>sehingga</a:t>
            </a:r>
            <a:r>
              <a:rPr lang="en-US" dirty="0"/>
              <a:t> </a:t>
            </a:r>
            <a:r>
              <a:rPr lang="en-US" dirty="0" err="1"/>
              <a:t>informasi</a:t>
            </a:r>
            <a:r>
              <a:rPr lang="en-US" dirty="0"/>
              <a:t> </a:t>
            </a:r>
            <a:r>
              <a:rPr lang="en-US" dirty="0" err="1"/>
              <a:t>akuntansi</a:t>
            </a:r>
            <a:r>
              <a:rPr lang="en-US" dirty="0"/>
              <a:t> </a:t>
            </a:r>
            <a:r>
              <a:rPr lang="en-US" dirty="0" err="1"/>
              <a:t>biaya</a:t>
            </a:r>
            <a:r>
              <a:rPr lang="en-US" dirty="0"/>
              <a:t> </a:t>
            </a:r>
            <a:r>
              <a:rPr lang="en-US" dirty="0" err="1"/>
              <a:t>dapat</a:t>
            </a:r>
            <a:r>
              <a:rPr lang="en-US" dirty="0"/>
              <a:t> </a:t>
            </a:r>
            <a:r>
              <a:rPr lang="en-US" dirty="0" err="1"/>
              <a:t>menjadi</a:t>
            </a:r>
            <a:r>
              <a:rPr lang="en-US" dirty="0"/>
              <a:t> </a:t>
            </a:r>
            <a:r>
              <a:rPr lang="en-US" dirty="0" err="1"/>
              <a:t>kompetitis</a:t>
            </a:r>
            <a:r>
              <a:rPr lang="en-US" dirty="0"/>
              <a:t>.</a:t>
            </a:r>
            <a:endParaRPr dirty="0"/>
          </a:p>
        </p:txBody>
      </p:sp>
    </p:spTree>
    <p:extLst>
      <p:ext uri="{BB962C8B-B14F-4D97-AF65-F5344CB8AC3E}">
        <p14:creationId xmlns:p14="http://schemas.microsoft.com/office/powerpoint/2010/main" val="36316111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400" dirty="0"/>
              <a:t>AKUNTANSI KEUANGAN DAN AKUNTANSI MANAJEMEN</a:t>
            </a:r>
            <a:endParaRPr sz="2400" dirty="0"/>
          </a:p>
        </p:txBody>
      </p:sp>
      <p:sp>
        <p:nvSpPr>
          <p:cNvPr id="2755" name="Google Shape;2755;p35"/>
          <p:cNvSpPr txBox="1">
            <a:spLocks noGrp="1"/>
          </p:cNvSpPr>
          <p:nvPr>
            <p:ph type="body" idx="1"/>
          </p:nvPr>
        </p:nvSpPr>
        <p:spPr>
          <a:xfrm>
            <a:off x="1129086" y="1017725"/>
            <a:ext cx="6814268" cy="3713301"/>
          </a:xfrm>
          <a:prstGeom prst="rect">
            <a:avLst/>
          </a:prstGeom>
        </p:spPr>
        <p:txBody>
          <a:bodyPr spcFirstLastPara="1" wrap="square" lIns="90000" tIns="91425" rIns="91425" bIns="91425" anchor="ctr" anchorCtr="0">
            <a:noAutofit/>
          </a:bodyPr>
          <a:lstStyle/>
          <a:p>
            <a:pPr marL="323850" indent="-171450" algn="just">
              <a:lnSpc>
                <a:spcPct val="150000"/>
              </a:lnSpc>
              <a:buFont typeface="Courier New" panose="02070309020205020404" pitchFamily="49" charset="0"/>
              <a:buChar char="o"/>
            </a:pPr>
            <a:r>
              <a:rPr lang="en-US" dirty="0" err="1"/>
              <a:t>Akuntansi</a:t>
            </a:r>
            <a:r>
              <a:rPr lang="en-US" dirty="0"/>
              <a:t> </a:t>
            </a:r>
            <a:r>
              <a:rPr lang="en-US" dirty="0" err="1"/>
              <a:t>biaya</a:t>
            </a:r>
            <a:r>
              <a:rPr lang="en-US" dirty="0"/>
              <a:t> </a:t>
            </a:r>
            <a:r>
              <a:rPr lang="en-US" dirty="0" err="1"/>
              <a:t>adalah</a:t>
            </a:r>
            <a:r>
              <a:rPr lang="en-US" dirty="0"/>
              <a:t> proses </a:t>
            </a:r>
            <a:r>
              <a:rPr lang="en-US" dirty="0" err="1"/>
              <a:t>pencatatan</a:t>
            </a:r>
            <a:r>
              <a:rPr lang="en-US" dirty="0"/>
              <a:t>, </a:t>
            </a:r>
            <a:r>
              <a:rPr lang="en-US" dirty="0" err="1"/>
              <a:t>penggolonagan</a:t>
            </a:r>
            <a:r>
              <a:rPr lang="en-US" dirty="0"/>
              <a:t>, </a:t>
            </a:r>
            <a:r>
              <a:rPr lang="en-US" dirty="0" err="1"/>
              <a:t>peringkasan</a:t>
            </a:r>
            <a:r>
              <a:rPr lang="en-US" dirty="0"/>
              <a:t> </a:t>
            </a:r>
            <a:r>
              <a:rPr lang="en-US" dirty="0" err="1"/>
              <a:t>dan</a:t>
            </a:r>
            <a:r>
              <a:rPr lang="en-US" dirty="0"/>
              <a:t> </a:t>
            </a:r>
            <a:r>
              <a:rPr lang="en-US" dirty="0" err="1"/>
              <a:t>penyajian</a:t>
            </a:r>
            <a:r>
              <a:rPr lang="en-US" dirty="0"/>
              <a:t> </a:t>
            </a:r>
            <a:r>
              <a:rPr lang="en-US" dirty="0" err="1"/>
              <a:t>biaya</a:t>
            </a:r>
            <a:r>
              <a:rPr lang="en-US" dirty="0"/>
              <a:t> </a:t>
            </a:r>
            <a:r>
              <a:rPr lang="en-US" dirty="0" err="1"/>
              <a:t>pembuatan</a:t>
            </a:r>
            <a:r>
              <a:rPr lang="en-US" dirty="0"/>
              <a:t> </a:t>
            </a:r>
            <a:r>
              <a:rPr lang="en-US" dirty="0" err="1"/>
              <a:t>dan</a:t>
            </a:r>
            <a:r>
              <a:rPr lang="en-US" dirty="0"/>
              <a:t> </a:t>
            </a:r>
            <a:r>
              <a:rPr lang="en-US" dirty="0" err="1"/>
              <a:t>penjualan</a:t>
            </a:r>
            <a:r>
              <a:rPr lang="en-US" dirty="0"/>
              <a:t> </a:t>
            </a:r>
            <a:r>
              <a:rPr lang="en-US" dirty="0" err="1"/>
              <a:t>produk</a:t>
            </a:r>
            <a:r>
              <a:rPr lang="en-US" dirty="0"/>
              <a:t> </a:t>
            </a:r>
            <a:r>
              <a:rPr lang="en-US" dirty="0" err="1"/>
              <a:t>atau</a:t>
            </a:r>
            <a:r>
              <a:rPr lang="en-US" dirty="0"/>
              <a:t> </a:t>
            </a:r>
            <a:r>
              <a:rPr lang="en-US" dirty="0" err="1"/>
              <a:t>jasa</a:t>
            </a:r>
            <a:r>
              <a:rPr lang="en-US" dirty="0"/>
              <a:t>, </a:t>
            </a:r>
            <a:r>
              <a:rPr lang="en-US" dirty="0" err="1"/>
              <a:t>dengan</a:t>
            </a:r>
            <a:r>
              <a:rPr lang="en-US" dirty="0"/>
              <a:t> </a:t>
            </a:r>
            <a:r>
              <a:rPr lang="en-US" dirty="0" err="1"/>
              <a:t>cara-cara</a:t>
            </a:r>
            <a:r>
              <a:rPr lang="en-US" dirty="0"/>
              <a:t> </a:t>
            </a:r>
            <a:r>
              <a:rPr lang="en-US" dirty="0" err="1"/>
              <a:t>tertentu</a:t>
            </a:r>
            <a:r>
              <a:rPr lang="en-US" dirty="0"/>
              <a:t>, </a:t>
            </a:r>
            <a:r>
              <a:rPr lang="en-US" dirty="0" err="1"/>
              <a:t>serta</a:t>
            </a:r>
            <a:r>
              <a:rPr lang="en-US" dirty="0"/>
              <a:t> </a:t>
            </a:r>
            <a:r>
              <a:rPr lang="en-US" dirty="0" err="1"/>
              <a:t>penafsiran</a:t>
            </a:r>
            <a:r>
              <a:rPr lang="en-US" dirty="0"/>
              <a:t> </a:t>
            </a:r>
            <a:r>
              <a:rPr lang="en-US" dirty="0" err="1"/>
              <a:t>terhadapnya</a:t>
            </a:r>
            <a:r>
              <a:rPr lang="en-US" dirty="0"/>
              <a:t>. </a:t>
            </a:r>
          </a:p>
          <a:p>
            <a:pPr marL="323850" indent="-171450" algn="just">
              <a:lnSpc>
                <a:spcPct val="150000"/>
              </a:lnSpc>
              <a:buFont typeface="Courier New" panose="02070309020205020404" pitchFamily="49" charset="0"/>
              <a:buChar char="o"/>
            </a:pPr>
            <a:r>
              <a:rPr lang="en-US" dirty="0" err="1"/>
              <a:t>Objek</a:t>
            </a:r>
            <a:r>
              <a:rPr lang="en-US" dirty="0"/>
              <a:t> </a:t>
            </a:r>
            <a:r>
              <a:rPr lang="en-US" dirty="0" err="1"/>
              <a:t>kegiatan</a:t>
            </a:r>
            <a:r>
              <a:rPr lang="en-US" dirty="0"/>
              <a:t> </a:t>
            </a:r>
            <a:r>
              <a:rPr lang="en-US" dirty="0" err="1"/>
              <a:t>akuntansi</a:t>
            </a:r>
            <a:r>
              <a:rPr lang="en-US" dirty="0"/>
              <a:t> </a:t>
            </a:r>
            <a:r>
              <a:rPr lang="en-US" dirty="0" err="1"/>
              <a:t>biaya</a:t>
            </a:r>
            <a:r>
              <a:rPr lang="en-US" dirty="0"/>
              <a:t> </a:t>
            </a:r>
            <a:r>
              <a:rPr lang="en-US" dirty="0" err="1"/>
              <a:t>adalah</a:t>
            </a:r>
            <a:r>
              <a:rPr lang="en-US" dirty="0"/>
              <a:t> </a:t>
            </a:r>
            <a:r>
              <a:rPr lang="en-US" dirty="0" err="1"/>
              <a:t>biaya</a:t>
            </a:r>
            <a:r>
              <a:rPr lang="en-US" dirty="0"/>
              <a:t>. </a:t>
            </a:r>
            <a:r>
              <a:rPr lang="en-US" dirty="0" err="1"/>
              <a:t>Biaya</a:t>
            </a:r>
            <a:r>
              <a:rPr lang="en-US" dirty="0"/>
              <a:t> </a:t>
            </a:r>
            <a:r>
              <a:rPr lang="en-US" dirty="0" err="1"/>
              <a:t>adalah</a:t>
            </a:r>
            <a:r>
              <a:rPr lang="en-US" dirty="0"/>
              <a:t> </a:t>
            </a:r>
            <a:r>
              <a:rPr lang="en-US" dirty="0" err="1"/>
              <a:t>pengorbanan</a:t>
            </a:r>
            <a:r>
              <a:rPr lang="en-US" dirty="0"/>
              <a:t> </a:t>
            </a:r>
            <a:r>
              <a:rPr lang="en-US" dirty="0" err="1"/>
              <a:t>sumber</a:t>
            </a:r>
            <a:r>
              <a:rPr lang="en-US" dirty="0"/>
              <a:t> </a:t>
            </a:r>
            <a:r>
              <a:rPr lang="en-US" dirty="0" err="1"/>
              <a:t>ekonomi</a:t>
            </a:r>
            <a:r>
              <a:rPr lang="en-US" dirty="0"/>
              <a:t>, yang </a:t>
            </a:r>
            <a:r>
              <a:rPr lang="en-US" dirty="0" err="1"/>
              <a:t>diukur</a:t>
            </a:r>
            <a:r>
              <a:rPr lang="en-US" dirty="0"/>
              <a:t> </a:t>
            </a:r>
            <a:r>
              <a:rPr lang="en-US" dirty="0" err="1"/>
              <a:t>dalam</a:t>
            </a:r>
            <a:r>
              <a:rPr lang="en-US" dirty="0"/>
              <a:t> </a:t>
            </a:r>
            <a:r>
              <a:rPr lang="en-US" dirty="0" err="1"/>
              <a:t>satuan</a:t>
            </a:r>
            <a:r>
              <a:rPr lang="en-US" dirty="0"/>
              <a:t> </a:t>
            </a:r>
            <a:r>
              <a:rPr lang="en-US" dirty="0" err="1"/>
              <a:t>uang</a:t>
            </a:r>
            <a:r>
              <a:rPr lang="en-US" dirty="0"/>
              <a:t>, yang </a:t>
            </a:r>
            <a:r>
              <a:rPr lang="en-US" dirty="0" err="1"/>
              <a:t>telah</a:t>
            </a:r>
            <a:r>
              <a:rPr lang="en-US" dirty="0"/>
              <a:t> </a:t>
            </a:r>
            <a:r>
              <a:rPr lang="en-US" dirty="0" err="1"/>
              <a:t>terjadi</a:t>
            </a:r>
            <a:r>
              <a:rPr lang="en-US" dirty="0"/>
              <a:t> </a:t>
            </a:r>
            <a:r>
              <a:rPr lang="en-US" dirty="0" err="1"/>
              <a:t>atau</a:t>
            </a:r>
            <a:r>
              <a:rPr lang="en-US" dirty="0"/>
              <a:t> yang </a:t>
            </a:r>
            <a:r>
              <a:rPr lang="en-US" dirty="0" err="1"/>
              <a:t>kemungkinan</a:t>
            </a:r>
            <a:r>
              <a:rPr lang="en-US" dirty="0"/>
              <a:t> </a:t>
            </a:r>
            <a:r>
              <a:rPr lang="en-US" dirty="0" err="1"/>
              <a:t>akan</a:t>
            </a:r>
            <a:r>
              <a:rPr lang="en-US" dirty="0"/>
              <a:t> </a:t>
            </a:r>
            <a:r>
              <a:rPr lang="en-US" dirty="0" err="1"/>
              <a:t>terjadi</a:t>
            </a:r>
            <a:r>
              <a:rPr lang="en-US" dirty="0"/>
              <a:t> </a:t>
            </a:r>
            <a:r>
              <a:rPr lang="en-US" dirty="0" err="1"/>
              <a:t>untuk</a:t>
            </a:r>
            <a:r>
              <a:rPr lang="en-US" dirty="0"/>
              <a:t> </a:t>
            </a:r>
            <a:r>
              <a:rPr lang="en-US" dirty="0" err="1"/>
              <a:t>tujuan</a:t>
            </a:r>
            <a:r>
              <a:rPr lang="en-US" dirty="0"/>
              <a:t> </a:t>
            </a:r>
            <a:r>
              <a:rPr lang="en-US" dirty="0" err="1"/>
              <a:t>tertentu</a:t>
            </a:r>
            <a:r>
              <a:rPr lang="en-US" dirty="0"/>
              <a:t>. </a:t>
            </a:r>
            <a:r>
              <a:rPr lang="en-US" dirty="0" err="1"/>
              <a:t>Sedangkan</a:t>
            </a:r>
            <a:r>
              <a:rPr lang="en-US" dirty="0"/>
              <a:t> </a:t>
            </a:r>
            <a:r>
              <a:rPr lang="en-US" dirty="0" err="1"/>
              <a:t>tujuan</a:t>
            </a:r>
            <a:r>
              <a:rPr lang="en-US" dirty="0"/>
              <a:t> </a:t>
            </a:r>
            <a:r>
              <a:rPr lang="en-US" dirty="0" err="1"/>
              <a:t>pokok</a:t>
            </a:r>
            <a:r>
              <a:rPr lang="en-US" dirty="0"/>
              <a:t> </a:t>
            </a:r>
            <a:r>
              <a:rPr lang="en-US" dirty="0" err="1"/>
              <a:t>akuntansi</a:t>
            </a:r>
            <a:r>
              <a:rPr lang="en-US" dirty="0"/>
              <a:t> </a:t>
            </a:r>
            <a:r>
              <a:rPr lang="en-US" dirty="0" err="1"/>
              <a:t>biaya</a:t>
            </a:r>
            <a:r>
              <a:rPr lang="en-US" dirty="0"/>
              <a:t> </a:t>
            </a:r>
            <a:r>
              <a:rPr lang="en-US" dirty="0" err="1"/>
              <a:t>yaitu</a:t>
            </a:r>
            <a:r>
              <a:rPr lang="en-US" dirty="0"/>
              <a:t>: </a:t>
            </a:r>
            <a:r>
              <a:rPr lang="en-US" dirty="0" err="1"/>
              <a:t>menentukan</a:t>
            </a:r>
            <a:r>
              <a:rPr lang="en-US" dirty="0"/>
              <a:t> </a:t>
            </a:r>
            <a:r>
              <a:rPr lang="en-US" dirty="0" err="1"/>
              <a:t>harga</a:t>
            </a:r>
            <a:r>
              <a:rPr lang="en-US" dirty="0"/>
              <a:t> </a:t>
            </a:r>
            <a:r>
              <a:rPr lang="en-US" dirty="0" err="1"/>
              <a:t>pokok</a:t>
            </a:r>
            <a:r>
              <a:rPr lang="en-US" dirty="0"/>
              <a:t>, </a:t>
            </a:r>
            <a:r>
              <a:rPr lang="en-US" dirty="0" err="1"/>
              <a:t>mengendalikan</a:t>
            </a:r>
            <a:r>
              <a:rPr lang="en-US" dirty="0"/>
              <a:t> </a:t>
            </a:r>
            <a:r>
              <a:rPr lang="en-US" dirty="0" err="1"/>
              <a:t>biaya</a:t>
            </a:r>
            <a:r>
              <a:rPr lang="en-US" dirty="0"/>
              <a:t> </a:t>
            </a:r>
            <a:r>
              <a:rPr lang="en-US" dirty="0" err="1"/>
              <a:t>dan</a:t>
            </a:r>
            <a:r>
              <a:rPr lang="en-US" dirty="0"/>
              <a:t> </a:t>
            </a:r>
            <a:r>
              <a:rPr lang="en-US" dirty="0" err="1"/>
              <a:t>mengambil</a:t>
            </a:r>
            <a:r>
              <a:rPr lang="en-US" dirty="0"/>
              <a:t> </a:t>
            </a:r>
            <a:r>
              <a:rPr lang="en-US" dirty="0" err="1"/>
              <a:t>keputusan</a:t>
            </a:r>
            <a:r>
              <a:rPr lang="en-US" dirty="0"/>
              <a:t> </a:t>
            </a:r>
            <a:r>
              <a:rPr lang="en-US" dirty="0" err="1"/>
              <a:t>khusus</a:t>
            </a:r>
            <a:r>
              <a:rPr lang="en-US" dirty="0"/>
              <a:t>.</a:t>
            </a:r>
          </a:p>
          <a:p>
            <a:pPr marL="323850" indent="-171450" algn="just">
              <a:lnSpc>
                <a:spcPct val="150000"/>
              </a:lnSpc>
              <a:buFont typeface="Courier New" panose="02070309020205020404" pitchFamily="49" charset="0"/>
              <a:buChar char="o"/>
            </a:pPr>
            <a:r>
              <a:rPr lang="en-US" dirty="0" err="1"/>
              <a:t>Akuntansi</a:t>
            </a:r>
            <a:r>
              <a:rPr lang="en-US" dirty="0"/>
              <a:t> </a:t>
            </a:r>
            <a:r>
              <a:rPr lang="en-US" dirty="0" err="1"/>
              <a:t>biaya</a:t>
            </a:r>
            <a:r>
              <a:rPr lang="en-US" dirty="0"/>
              <a:t> </a:t>
            </a:r>
            <a:r>
              <a:rPr lang="en-US" dirty="0" err="1"/>
              <a:t>juga</a:t>
            </a:r>
            <a:r>
              <a:rPr lang="en-US" dirty="0"/>
              <a:t> </a:t>
            </a:r>
            <a:r>
              <a:rPr lang="en-US" dirty="0" err="1"/>
              <a:t>merupakan</a:t>
            </a:r>
            <a:r>
              <a:rPr lang="en-US" dirty="0"/>
              <a:t> </a:t>
            </a:r>
            <a:r>
              <a:rPr lang="en-US" dirty="0" err="1"/>
              <a:t>bagian</a:t>
            </a:r>
            <a:r>
              <a:rPr lang="en-US" dirty="0"/>
              <a:t> </a:t>
            </a:r>
            <a:r>
              <a:rPr lang="en-US" dirty="0" err="1"/>
              <a:t>dari</a:t>
            </a:r>
            <a:r>
              <a:rPr lang="en-US" dirty="0"/>
              <a:t> </a:t>
            </a:r>
            <a:r>
              <a:rPr lang="en-US" dirty="0" err="1"/>
              <a:t>dua</a:t>
            </a:r>
            <a:r>
              <a:rPr lang="en-US" dirty="0"/>
              <a:t> </a:t>
            </a:r>
            <a:r>
              <a:rPr lang="en-US" dirty="0" err="1"/>
              <a:t>tipe</a:t>
            </a:r>
            <a:r>
              <a:rPr lang="en-US" dirty="0"/>
              <a:t> </a:t>
            </a:r>
            <a:r>
              <a:rPr lang="en-US" dirty="0" err="1"/>
              <a:t>akuntansi</a:t>
            </a:r>
            <a:r>
              <a:rPr lang="en-US" dirty="0"/>
              <a:t> </a:t>
            </a:r>
            <a:r>
              <a:rPr lang="en-US" dirty="0" err="1"/>
              <a:t>yaitu</a:t>
            </a:r>
            <a:r>
              <a:rPr lang="en-US" dirty="0"/>
              <a:t> </a:t>
            </a:r>
            <a:r>
              <a:rPr lang="en-US" dirty="0" err="1"/>
              <a:t>akuntansi</a:t>
            </a:r>
            <a:r>
              <a:rPr lang="en-US" dirty="0"/>
              <a:t> </a:t>
            </a:r>
            <a:r>
              <a:rPr lang="en-US" dirty="0" err="1"/>
              <a:t>keuangan</a:t>
            </a:r>
            <a:r>
              <a:rPr lang="en-US" dirty="0"/>
              <a:t> </a:t>
            </a:r>
            <a:r>
              <a:rPr lang="en-US" dirty="0" err="1"/>
              <a:t>dan</a:t>
            </a:r>
            <a:r>
              <a:rPr lang="en-US" dirty="0"/>
              <a:t> </a:t>
            </a:r>
            <a:r>
              <a:rPr lang="en-US" dirty="0" err="1"/>
              <a:t>akuntansi</a:t>
            </a:r>
            <a:r>
              <a:rPr lang="en-US" dirty="0"/>
              <a:t> </a:t>
            </a:r>
            <a:r>
              <a:rPr lang="en-US" dirty="0" err="1"/>
              <a:t>manajemen</a:t>
            </a:r>
            <a:r>
              <a:rPr lang="en-US" dirty="0"/>
              <a:t>. </a:t>
            </a:r>
            <a:r>
              <a:rPr lang="en-US" dirty="0" err="1"/>
              <a:t>Persamaannya</a:t>
            </a:r>
            <a:r>
              <a:rPr lang="en-US" dirty="0"/>
              <a:t> </a:t>
            </a:r>
            <a:r>
              <a:rPr lang="en-US" dirty="0" err="1"/>
              <a:t>adalah</a:t>
            </a:r>
            <a:r>
              <a:rPr lang="en-US" dirty="0"/>
              <a:t> </a:t>
            </a:r>
            <a:r>
              <a:rPr lang="en-US" dirty="0" err="1"/>
              <a:t>kedua</a:t>
            </a:r>
            <a:r>
              <a:rPr lang="en-US" dirty="0"/>
              <a:t> </a:t>
            </a:r>
            <a:r>
              <a:rPr lang="en-US" dirty="0" err="1"/>
              <a:t>tipe</a:t>
            </a:r>
            <a:r>
              <a:rPr lang="en-US" dirty="0"/>
              <a:t> </a:t>
            </a:r>
            <a:r>
              <a:rPr lang="en-US" dirty="0" err="1"/>
              <a:t>akuntansi</a:t>
            </a:r>
            <a:r>
              <a:rPr lang="en-US" dirty="0"/>
              <a:t> </a:t>
            </a:r>
            <a:r>
              <a:rPr lang="en-US" dirty="0" err="1"/>
              <a:t>ini</a:t>
            </a:r>
            <a:r>
              <a:rPr lang="en-US" dirty="0"/>
              <a:t> </a:t>
            </a:r>
            <a:r>
              <a:rPr lang="en-US" dirty="0" err="1"/>
              <a:t>merupakan</a:t>
            </a:r>
            <a:r>
              <a:rPr lang="en-US" dirty="0"/>
              <a:t> </a:t>
            </a:r>
            <a:r>
              <a:rPr lang="en-US" dirty="0" err="1"/>
              <a:t>sistem</a:t>
            </a:r>
            <a:r>
              <a:rPr lang="en-US" dirty="0"/>
              <a:t> </a:t>
            </a:r>
            <a:r>
              <a:rPr lang="en-US" dirty="0" err="1"/>
              <a:t>pengolah</a:t>
            </a:r>
            <a:r>
              <a:rPr lang="en-US" dirty="0"/>
              <a:t> </a:t>
            </a:r>
            <a:r>
              <a:rPr lang="en-US" dirty="0" err="1"/>
              <a:t>informasi</a:t>
            </a:r>
            <a:r>
              <a:rPr lang="en-US" dirty="0"/>
              <a:t> yang </a:t>
            </a:r>
            <a:r>
              <a:rPr lang="en-US" dirty="0" err="1"/>
              <a:t>menghasilkan</a:t>
            </a:r>
            <a:r>
              <a:rPr lang="en-US" dirty="0"/>
              <a:t> </a:t>
            </a:r>
            <a:r>
              <a:rPr lang="en-US" dirty="0" err="1"/>
              <a:t>informasi</a:t>
            </a:r>
            <a:r>
              <a:rPr lang="en-US" dirty="0"/>
              <a:t> </a:t>
            </a:r>
            <a:r>
              <a:rPr lang="en-US" dirty="0" err="1"/>
              <a:t>keuangan</a:t>
            </a:r>
            <a:r>
              <a:rPr lang="en-US" dirty="0"/>
              <a:t> </a:t>
            </a:r>
            <a:r>
              <a:rPr lang="en-US" dirty="0" err="1"/>
              <a:t>dan</a:t>
            </a:r>
            <a:r>
              <a:rPr lang="en-US" dirty="0"/>
              <a:t> </a:t>
            </a:r>
            <a:r>
              <a:rPr lang="en-US" dirty="0" err="1"/>
              <a:t>berfungsi</a:t>
            </a:r>
            <a:r>
              <a:rPr lang="en-US" dirty="0"/>
              <a:t> </a:t>
            </a:r>
            <a:r>
              <a:rPr lang="en-US" dirty="0" err="1"/>
              <a:t>sebagai</a:t>
            </a:r>
            <a:r>
              <a:rPr lang="en-US" dirty="0"/>
              <a:t> </a:t>
            </a:r>
            <a:r>
              <a:rPr lang="en-US" dirty="0" err="1"/>
              <a:t>penyedia</a:t>
            </a:r>
            <a:r>
              <a:rPr lang="en-US" dirty="0"/>
              <a:t> </a:t>
            </a:r>
            <a:r>
              <a:rPr lang="en-US" dirty="0" err="1"/>
              <a:t>informasi</a:t>
            </a:r>
            <a:r>
              <a:rPr lang="en-US" dirty="0"/>
              <a:t> </a:t>
            </a:r>
            <a:r>
              <a:rPr lang="en-US" dirty="0" err="1"/>
              <a:t>keuangan</a:t>
            </a:r>
            <a:r>
              <a:rPr lang="en-US" dirty="0"/>
              <a:t> yang </a:t>
            </a:r>
            <a:r>
              <a:rPr lang="en-US" dirty="0" err="1"/>
              <a:t>bermanfaat</a:t>
            </a:r>
            <a:r>
              <a:rPr lang="en-US" dirty="0"/>
              <a:t> </a:t>
            </a:r>
            <a:r>
              <a:rPr lang="en-US" dirty="0" err="1"/>
              <a:t>bagi</a:t>
            </a:r>
            <a:r>
              <a:rPr lang="en-US" dirty="0"/>
              <a:t> </a:t>
            </a:r>
            <a:r>
              <a:rPr lang="en-US" dirty="0" err="1"/>
              <a:t>seseorang</a:t>
            </a:r>
            <a:r>
              <a:rPr lang="en-US" dirty="0"/>
              <a:t> </a:t>
            </a:r>
            <a:r>
              <a:rPr lang="en-US" dirty="0" err="1"/>
              <a:t>untuk</a:t>
            </a:r>
            <a:r>
              <a:rPr lang="en-US" dirty="0"/>
              <a:t> </a:t>
            </a:r>
            <a:r>
              <a:rPr lang="en-US" dirty="0" err="1"/>
              <a:t>pengambilan</a:t>
            </a:r>
            <a:r>
              <a:rPr lang="en-US" dirty="0"/>
              <a:t> </a:t>
            </a:r>
            <a:r>
              <a:rPr lang="en-US" dirty="0" err="1"/>
              <a:t>keputusan</a:t>
            </a:r>
            <a:r>
              <a:rPr lang="en-US" dirty="0"/>
              <a:t>. </a:t>
            </a:r>
            <a:r>
              <a:rPr lang="en-US" dirty="0" err="1"/>
              <a:t>Sedangkan</a:t>
            </a:r>
            <a:r>
              <a:rPr lang="en-US" dirty="0"/>
              <a:t> </a:t>
            </a:r>
            <a:r>
              <a:rPr lang="en-US" dirty="0" err="1"/>
              <a:t>perbedaannya</a:t>
            </a:r>
            <a:r>
              <a:rPr lang="en-US" dirty="0"/>
              <a:t> </a:t>
            </a:r>
            <a:r>
              <a:rPr lang="en-US" dirty="0" err="1"/>
              <a:t>yaitu</a:t>
            </a:r>
            <a:r>
              <a:rPr lang="en-US" dirty="0"/>
              <a:t>:</a:t>
            </a:r>
            <a:endParaRPr dirty="0"/>
          </a:p>
        </p:txBody>
      </p:sp>
    </p:spTree>
    <p:extLst>
      <p:ext uri="{BB962C8B-B14F-4D97-AF65-F5344CB8AC3E}">
        <p14:creationId xmlns:p14="http://schemas.microsoft.com/office/powerpoint/2010/main" val="4244846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lvl="0"/>
            <a:r>
              <a:rPr lang="en-US" sz="2400" dirty="0"/>
              <a:t>AKUNTANSI KEUANGAN DAN AKUNTANSI MANAJEMEN (2)</a:t>
            </a:r>
            <a:endParaRPr sz="2400" dirty="0"/>
          </a:p>
        </p:txBody>
      </p:sp>
      <p:sp>
        <p:nvSpPr>
          <p:cNvPr id="4" name="Google Shape;3846;p63"/>
          <p:cNvSpPr/>
          <p:nvPr/>
        </p:nvSpPr>
        <p:spPr>
          <a:xfrm>
            <a:off x="2360022" y="1024599"/>
            <a:ext cx="4528458" cy="3721572"/>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 name="Picture 1"/>
          <p:cNvPicPr>
            <a:picLocks noChangeAspect="1"/>
          </p:cNvPicPr>
          <p:nvPr/>
        </p:nvPicPr>
        <p:blipFill>
          <a:blip r:embed="rId3"/>
          <a:stretch>
            <a:fillRect/>
          </a:stretch>
        </p:blipFill>
        <p:spPr>
          <a:xfrm>
            <a:off x="2363488" y="1132115"/>
            <a:ext cx="4524992" cy="3452056"/>
          </a:xfrm>
          <a:prstGeom prst="rect">
            <a:avLst/>
          </a:prstGeom>
        </p:spPr>
      </p:pic>
    </p:spTree>
    <p:extLst>
      <p:ext uri="{BB962C8B-B14F-4D97-AF65-F5344CB8AC3E}">
        <p14:creationId xmlns:p14="http://schemas.microsoft.com/office/powerpoint/2010/main" val="2323443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2400" dirty="0"/>
              <a:t>SERTIFIKASI DAN KODE ETIK</a:t>
            </a:r>
            <a:endParaRPr sz="2400" dirty="0"/>
          </a:p>
        </p:txBody>
      </p:sp>
      <p:sp>
        <p:nvSpPr>
          <p:cNvPr id="2755" name="Google Shape;2755;p35"/>
          <p:cNvSpPr txBox="1">
            <a:spLocks noGrp="1"/>
          </p:cNvSpPr>
          <p:nvPr>
            <p:ph type="body" idx="1"/>
          </p:nvPr>
        </p:nvSpPr>
        <p:spPr>
          <a:xfrm>
            <a:off x="1097279" y="1017725"/>
            <a:ext cx="6897189" cy="3713301"/>
          </a:xfrm>
          <a:prstGeom prst="rect">
            <a:avLst/>
          </a:prstGeom>
        </p:spPr>
        <p:txBody>
          <a:bodyPr spcFirstLastPara="1" wrap="square" lIns="90000" tIns="91425" rIns="91425" bIns="91425" anchor="ctr" anchorCtr="0">
            <a:noAutofit/>
          </a:bodyPr>
          <a:lstStyle/>
          <a:p>
            <a:pPr marL="152400" indent="0" algn="just">
              <a:lnSpc>
                <a:spcPct val="150000"/>
              </a:lnSpc>
              <a:spcBef>
                <a:spcPts val="600"/>
              </a:spcBef>
              <a:buNone/>
            </a:pPr>
            <a:r>
              <a:rPr lang="en-US" dirty="0"/>
              <a:t>Orang-orang yang </a:t>
            </a:r>
            <a:r>
              <a:rPr lang="en-US" dirty="0" err="1"/>
              <a:t>menekuni</a:t>
            </a:r>
            <a:r>
              <a:rPr lang="en-US" dirty="0"/>
              <a:t> </a:t>
            </a:r>
            <a:r>
              <a:rPr lang="en-US" dirty="0" err="1"/>
              <a:t>akuntansi</a:t>
            </a:r>
            <a:r>
              <a:rPr lang="en-US" dirty="0"/>
              <a:t> </a:t>
            </a:r>
            <a:r>
              <a:rPr lang="en-US" dirty="0" err="1"/>
              <a:t>biaya</a:t>
            </a:r>
            <a:r>
              <a:rPr lang="en-US" dirty="0"/>
              <a:t> </a:t>
            </a:r>
            <a:r>
              <a:rPr lang="en-US" dirty="0" err="1"/>
              <a:t>atau</a:t>
            </a:r>
            <a:r>
              <a:rPr lang="en-US" dirty="0"/>
              <a:t> </a:t>
            </a:r>
            <a:r>
              <a:rPr lang="en-US" dirty="0" err="1"/>
              <a:t>fungsi</a:t>
            </a:r>
            <a:r>
              <a:rPr lang="en-US" dirty="0"/>
              <a:t> </a:t>
            </a:r>
            <a:r>
              <a:rPr lang="en-US" dirty="0" err="1"/>
              <a:t>akuntansi</a:t>
            </a:r>
            <a:r>
              <a:rPr lang="en-US" dirty="0"/>
              <a:t> </a:t>
            </a:r>
            <a:r>
              <a:rPr lang="en-US" dirty="0" err="1"/>
              <a:t>lainnya</a:t>
            </a:r>
            <a:r>
              <a:rPr lang="en-US" dirty="0"/>
              <a:t> </a:t>
            </a:r>
            <a:r>
              <a:rPr lang="en-US" dirty="0" err="1"/>
              <a:t>dalam</a:t>
            </a:r>
            <a:r>
              <a:rPr lang="en-US" dirty="0"/>
              <a:t> </a:t>
            </a:r>
            <a:r>
              <a:rPr lang="en-US" dirty="0" err="1"/>
              <a:t>suatu</a:t>
            </a:r>
            <a:r>
              <a:rPr lang="en-US" dirty="0"/>
              <a:t> </a:t>
            </a:r>
            <a:r>
              <a:rPr lang="en-US" dirty="0" err="1"/>
              <a:t>organisasi</a:t>
            </a:r>
            <a:r>
              <a:rPr lang="en-US" dirty="0"/>
              <a:t> </a:t>
            </a:r>
            <a:r>
              <a:rPr lang="en-US" dirty="0" err="1"/>
              <a:t>disebut</a:t>
            </a:r>
            <a:r>
              <a:rPr lang="en-US" dirty="0"/>
              <a:t> </a:t>
            </a:r>
            <a:r>
              <a:rPr lang="en-US" dirty="0" err="1"/>
              <a:t>akuntan</a:t>
            </a:r>
            <a:r>
              <a:rPr lang="en-US" dirty="0"/>
              <a:t> </a:t>
            </a:r>
            <a:r>
              <a:rPr lang="en-US" dirty="0" err="1"/>
              <a:t>manajemen</a:t>
            </a:r>
            <a:r>
              <a:rPr lang="en-US" dirty="0"/>
              <a:t> </a:t>
            </a:r>
            <a:r>
              <a:rPr lang="en-US" dirty="0" err="1"/>
              <a:t>atau</a:t>
            </a:r>
            <a:r>
              <a:rPr lang="en-US" dirty="0"/>
              <a:t> </a:t>
            </a:r>
            <a:r>
              <a:rPr lang="en-US" dirty="0" err="1"/>
              <a:t>akuntan</a:t>
            </a:r>
            <a:r>
              <a:rPr lang="en-US" dirty="0"/>
              <a:t> internal </a:t>
            </a:r>
            <a:r>
              <a:rPr lang="en-US" dirty="0" err="1"/>
              <a:t>atau</a:t>
            </a:r>
            <a:r>
              <a:rPr lang="en-US" dirty="0"/>
              <a:t> yang </a:t>
            </a:r>
            <a:r>
              <a:rPr lang="en-US" dirty="0" err="1"/>
              <a:t>lebih</a:t>
            </a:r>
            <a:r>
              <a:rPr lang="en-US" dirty="0"/>
              <a:t> </a:t>
            </a:r>
            <a:r>
              <a:rPr lang="en-US" dirty="0" err="1"/>
              <a:t>luas</a:t>
            </a:r>
            <a:r>
              <a:rPr lang="en-US" dirty="0"/>
              <a:t> </a:t>
            </a:r>
            <a:r>
              <a:rPr lang="en-US" dirty="0" err="1"/>
              <a:t>disebut</a:t>
            </a:r>
            <a:r>
              <a:rPr lang="en-US" dirty="0"/>
              <a:t> </a:t>
            </a:r>
            <a:r>
              <a:rPr lang="en-US" dirty="0" err="1"/>
              <a:t>manajer</a:t>
            </a:r>
            <a:r>
              <a:rPr lang="en-US" dirty="0"/>
              <a:t> </a:t>
            </a:r>
            <a:r>
              <a:rPr lang="en-US" dirty="0" err="1"/>
              <a:t>keuangan</a:t>
            </a:r>
            <a:r>
              <a:rPr lang="en-US" dirty="0"/>
              <a:t>. Agar </a:t>
            </a:r>
            <a:r>
              <a:rPr lang="en-US" dirty="0" err="1"/>
              <a:t>dapat</a:t>
            </a:r>
            <a:r>
              <a:rPr lang="en-US" dirty="0"/>
              <a:t> </a:t>
            </a:r>
            <a:r>
              <a:rPr lang="en-US" dirty="0" err="1"/>
              <a:t>menjadi</a:t>
            </a:r>
            <a:r>
              <a:rPr lang="en-US" dirty="0"/>
              <a:t> </a:t>
            </a:r>
            <a:r>
              <a:rPr lang="en-US" dirty="0" err="1"/>
              <a:t>manajer</a:t>
            </a:r>
            <a:r>
              <a:rPr lang="en-US" dirty="0"/>
              <a:t> </a:t>
            </a:r>
            <a:r>
              <a:rPr lang="en-US" dirty="0" err="1"/>
              <a:t>keuangan</a:t>
            </a:r>
            <a:r>
              <a:rPr lang="en-US" dirty="0"/>
              <a:t> yang </a:t>
            </a:r>
            <a:r>
              <a:rPr lang="en-US" dirty="0" err="1"/>
              <a:t>handal</a:t>
            </a:r>
            <a:r>
              <a:rPr lang="en-US" dirty="0"/>
              <a:t> </a:t>
            </a:r>
            <a:r>
              <a:rPr lang="en-US" dirty="0" err="1"/>
              <a:t>dan</a:t>
            </a:r>
            <a:r>
              <a:rPr lang="en-US" dirty="0"/>
              <a:t> </a:t>
            </a:r>
            <a:r>
              <a:rPr lang="en-US" dirty="0" err="1"/>
              <a:t>diakui</a:t>
            </a:r>
            <a:r>
              <a:rPr lang="en-US" dirty="0"/>
              <a:t> </a:t>
            </a:r>
            <a:r>
              <a:rPr lang="en-US" dirty="0" err="1"/>
              <a:t>haruslah</a:t>
            </a:r>
            <a:r>
              <a:rPr lang="en-US" dirty="0"/>
              <a:t> lulus </a:t>
            </a:r>
            <a:r>
              <a:rPr lang="en-US" dirty="0" err="1"/>
              <a:t>dari</a:t>
            </a:r>
            <a:r>
              <a:rPr lang="en-US" dirty="0"/>
              <a:t> </a:t>
            </a:r>
            <a:r>
              <a:rPr lang="en-US" dirty="0" err="1"/>
              <a:t>ujian</a:t>
            </a:r>
            <a:r>
              <a:rPr lang="en-US" dirty="0"/>
              <a:t> yang </a:t>
            </a:r>
            <a:r>
              <a:rPr lang="en-US" dirty="0" err="1"/>
              <a:t>cukup</a:t>
            </a:r>
            <a:r>
              <a:rPr lang="en-US" dirty="0"/>
              <a:t> </a:t>
            </a:r>
            <a:r>
              <a:rPr lang="en-US" dirty="0" err="1"/>
              <a:t>sulit</a:t>
            </a:r>
            <a:r>
              <a:rPr lang="en-US" dirty="0"/>
              <a:t> </a:t>
            </a:r>
            <a:r>
              <a:rPr lang="en-US" dirty="0" err="1"/>
              <a:t>dan</a:t>
            </a:r>
            <a:r>
              <a:rPr lang="en-US" dirty="0"/>
              <a:t> </a:t>
            </a:r>
            <a:r>
              <a:rPr lang="en-US" dirty="0" err="1"/>
              <a:t>memperolah</a:t>
            </a:r>
            <a:r>
              <a:rPr lang="en-US" dirty="0"/>
              <a:t> </a:t>
            </a:r>
            <a:r>
              <a:rPr lang="en-US" dirty="0" err="1"/>
              <a:t>sertipikat</a:t>
            </a:r>
            <a:r>
              <a:rPr lang="en-US" dirty="0"/>
              <a:t> yang </a:t>
            </a:r>
            <a:r>
              <a:rPr lang="en-US" dirty="0" err="1"/>
              <a:t>diakui</a:t>
            </a:r>
            <a:r>
              <a:rPr lang="en-US" dirty="0"/>
              <a:t> </a:t>
            </a:r>
            <a:r>
              <a:rPr lang="en-US" dirty="0" err="1"/>
              <a:t>secara</a:t>
            </a:r>
            <a:r>
              <a:rPr lang="en-US" dirty="0"/>
              <a:t> </a:t>
            </a:r>
            <a:r>
              <a:rPr lang="en-US" dirty="0" err="1"/>
              <a:t>luas</a:t>
            </a:r>
            <a:r>
              <a:rPr lang="en-US" dirty="0"/>
              <a:t>. </a:t>
            </a:r>
            <a:r>
              <a:rPr lang="en-US" dirty="0" err="1"/>
              <a:t>Dalam</a:t>
            </a:r>
            <a:r>
              <a:rPr lang="en-US" dirty="0"/>
              <a:t> </a:t>
            </a:r>
            <a:r>
              <a:rPr lang="en-US" dirty="0" err="1"/>
              <a:t>melaksanakan</a:t>
            </a:r>
            <a:r>
              <a:rPr lang="en-US" dirty="0"/>
              <a:t> </a:t>
            </a:r>
            <a:r>
              <a:rPr lang="en-US" dirty="0" err="1"/>
              <a:t>tugasnya</a:t>
            </a:r>
            <a:r>
              <a:rPr lang="en-US" dirty="0"/>
              <a:t> </a:t>
            </a:r>
            <a:r>
              <a:rPr lang="en-US" dirty="0" err="1"/>
              <a:t>manajer</a:t>
            </a:r>
            <a:r>
              <a:rPr lang="en-US" dirty="0"/>
              <a:t> </a:t>
            </a:r>
            <a:r>
              <a:rPr lang="en-US" dirty="0" err="1"/>
              <a:t>keuangan</a:t>
            </a:r>
            <a:r>
              <a:rPr lang="en-US" dirty="0"/>
              <a:t> </a:t>
            </a:r>
            <a:r>
              <a:rPr lang="en-US" dirty="0" err="1"/>
              <a:t>memiliki</a:t>
            </a:r>
            <a:r>
              <a:rPr lang="en-US" dirty="0"/>
              <a:t> </a:t>
            </a:r>
            <a:r>
              <a:rPr lang="en-US" dirty="0" err="1"/>
              <a:t>standar</a:t>
            </a:r>
            <a:r>
              <a:rPr lang="en-US" dirty="0"/>
              <a:t> </a:t>
            </a:r>
            <a:r>
              <a:rPr lang="en-US" dirty="0" err="1"/>
              <a:t>dan</a:t>
            </a:r>
            <a:r>
              <a:rPr lang="en-US" dirty="0"/>
              <a:t> </a:t>
            </a:r>
            <a:r>
              <a:rPr lang="en-US" dirty="0" err="1"/>
              <a:t>kode</a:t>
            </a:r>
            <a:r>
              <a:rPr lang="en-US" dirty="0"/>
              <a:t> </a:t>
            </a:r>
            <a:r>
              <a:rPr lang="en-US" dirty="0" err="1"/>
              <a:t>etik</a:t>
            </a:r>
            <a:r>
              <a:rPr lang="en-US" dirty="0"/>
              <a:t> </a:t>
            </a:r>
            <a:r>
              <a:rPr lang="en-US" dirty="0" err="1"/>
              <a:t>keprofesian</a:t>
            </a:r>
            <a:r>
              <a:rPr lang="en-US" dirty="0"/>
              <a:t>.</a:t>
            </a:r>
          </a:p>
        </p:txBody>
      </p:sp>
    </p:spTree>
    <p:extLst>
      <p:ext uri="{BB962C8B-B14F-4D97-AF65-F5344CB8AC3E}">
        <p14:creationId xmlns:p14="http://schemas.microsoft.com/office/powerpoint/2010/main" val="4235460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lvl="0"/>
            <a:r>
              <a:rPr lang="en-US" sz="2400" dirty="0"/>
              <a:t>PENGARUH DARI ORGANISASI SWASTA DAN PEMERINTAH</a:t>
            </a:r>
            <a:endParaRPr sz="2400" dirty="0"/>
          </a:p>
        </p:txBody>
      </p:sp>
      <p:sp>
        <p:nvSpPr>
          <p:cNvPr id="2755" name="Google Shape;2755;p35"/>
          <p:cNvSpPr txBox="1">
            <a:spLocks noGrp="1"/>
          </p:cNvSpPr>
          <p:nvPr>
            <p:ph type="body" idx="1"/>
          </p:nvPr>
        </p:nvSpPr>
        <p:spPr>
          <a:xfrm>
            <a:off x="1123406" y="1017725"/>
            <a:ext cx="6688183" cy="3713301"/>
          </a:xfrm>
          <a:prstGeom prst="rect">
            <a:avLst/>
          </a:prstGeom>
        </p:spPr>
        <p:txBody>
          <a:bodyPr spcFirstLastPara="1" wrap="square" lIns="90000" tIns="91425" rIns="91425" bIns="91425" anchor="ctr" anchorCtr="0">
            <a:noAutofit/>
          </a:bodyPr>
          <a:lstStyle/>
          <a:p>
            <a:pPr marL="323850" indent="-171450" algn="just">
              <a:lnSpc>
                <a:spcPct val="150000"/>
              </a:lnSpc>
              <a:buFont typeface="Wingdings" panose="05000000000000000000" pitchFamily="2" charset="2"/>
              <a:buChar char="ü"/>
            </a:pPr>
            <a:r>
              <a:rPr lang="en-US" dirty="0"/>
              <a:t>Di Amerika </a:t>
            </a:r>
            <a:r>
              <a:rPr lang="en-US" dirty="0" err="1"/>
              <a:t>riset</a:t>
            </a:r>
            <a:r>
              <a:rPr lang="en-US" dirty="0"/>
              <a:t> </a:t>
            </a:r>
            <a:r>
              <a:rPr lang="en-US" dirty="0" err="1"/>
              <a:t>dan</a:t>
            </a:r>
            <a:r>
              <a:rPr lang="en-US" dirty="0"/>
              <a:t> </a:t>
            </a:r>
            <a:r>
              <a:rPr lang="en-US" dirty="0" err="1"/>
              <a:t>pernyataan</a:t>
            </a:r>
            <a:r>
              <a:rPr lang="en-US" dirty="0"/>
              <a:t> </a:t>
            </a:r>
            <a:r>
              <a:rPr lang="en-US" dirty="0" err="1"/>
              <a:t>dari</a:t>
            </a:r>
            <a:r>
              <a:rPr lang="en-US" dirty="0"/>
              <a:t> </a:t>
            </a:r>
            <a:r>
              <a:rPr lang="en-US" dirty="0" err="1"/>
              <a:t>organisasi</a:t>
            </a:r>
            <a:r>
              <a:rPr lang="en-US" dirty="0"/>
              <a:t> </a:t>
            </a:r>
            <a:r>
              <a:rPr lang="en-US" dirty="0" err="1"/>
              <a:t>profesional</a:t>
            </a:r>
            <a:r>
              <a:rPr lang="en-US" dirty="0"/>
              <a:t> </a:t>
            </a:r>
            <a:r>
              <a:rPr lang="en-US" dirty="0" err="1"/>
              <a:t>memberikan</a:t>
            </a:r>
            <a:r>
              <a:rPr lang="en-US" dirty="0"/>
              <a:t> </a:t>
            </a:r>
            <a:r>
              <a:rPr lang="en-US" dirty="0" err="1"/>
              <a:t>kontribusi</a:t>
            </a:r>
            <a:r>
              <a:rPr lang="en-US" dirty="0"/>
              <a:t> </a:t>
            </a:r>
            <a:r>
              <a:rPr lang="en-US" dirty="0" err="1"/>
              <a:t>bagi</a:t>
            </a:r>
            <a:r>
              <a:rPr lang="en-US" dirty="0"/>
              <a:t> </a:t>
            </a:r>
            <a:r>
              <a:rPr lang="en-US" dirty="0" err="1"/>
              <a:t>perekembangan</a:t>
            </a:r>
            <a:r>
              <a:rPr lang="en-US" dirty="0"/>
              <a:t> </a:t>
            </a:r>
            <a:r>
              <a:rPr lang="en-US" dirty="0" err="1"/>
              <a:t>akuntansi</a:t>
            </a:r>
            <a:r>
              <a:rPr lang="en-US" dirty="0"/>
              <a:t> </a:t>
            </a:r>
            <a:r>
              <a:rPr lang="en-US" dirty="0" err="1"/>
              <a:t>biaya</a:t>
            </a:r>
            <a:r>
              <a:rPr lang="en-US" dirty="0"/>
              <a:t>. </a:t>
            </a:r>
            <a:r>
              <a:rPr lang="en-US" dirty="0" err="1"/>
              <a:t>Organisasi</a:t>
            </a:r>
            <a:r>
              <a:rPr lang="en-US" dirty="0"/>
              <a:t> </a:t>
            </a:r>
            <a:r>
              <a:rPr lang="en-US" dirty="0" err="1"/>
              <a:t>tersebut</a:t>
            </a:r>
            <a:r>
              <a:rPr lang="en-US" dirty="0"/>
              <a:t> </a:t>
            </a:r>
            <a:r>
              <a:rPr lang="en-US" dirty="0" err="1"/>
              <a:t>meliputi</a:t>
            </a:r>
            <a:r>
              <a:rPr lang="en-US" dirty="0"/>
              <a:t> Financial Accounting Standard Board (FASB) , </a:t>
            </a:r>
            <a:r>
              <a:rPr lang="en-US" dirty="0" err="1"/>
              <a:t>Amarican</a:t>
            </a:r>
            <a:r>
              <a:rPr lang="en-US" dirty="0"/>
              <a:t> Accounting Association (AAA) </a:t>
            </a:r>
            <a:r>
              <a:rPr lang="en-US" dirty="0" err="1"/>
              <a:t>dan</a:t>
            </a:r>
            <a:r>
              <a:rPr lang="en-US" dirty="0"/>
              <a:t> Financial Executives </a:t>
            </a:r>
            <a:r>
              <a:rPr lang="en-US" dirty="0" err="1"/>
              <a:t>Istitute</a:t>
            </a:r>
            <a:r>
              <a:rPr lang="en-US" dirty="0"/>
              <a:t> (FEI). </a:t>
            </a:r>
            <a:r>
              <a:rPr lang="en-US" dirty="0" err="1"/>
              <a:t>Selain</a:t>
            </a:r>
            <a:r>
              <a:rPr lang="en-US" dirty="0"/>
              <a:t> </a:t>
            </a:r>
            <a:r>
              <a:rPr lang="en-US" dirty="0" err="1"/>
              <a:t>itu</a:t>
            </a:r>
            <a:r>
              <a:rPr lang="en-US" dirty="0"/>
              <a:t> </a:t>
            </a:r>
            <a:r>
              <a:rPr lang="en-US" dirty="0" err="1"/>
              <a:t>juga</a:t>
            </a:r>
            <a:r>
              <a:rPr lang="en-US" dirty="0"/>
              <a:t> </a:t>
            </a:r>
            <a:r>
              <a:rPr lang="en-US" dirty="0" err="1"/>
              <a:t>dipengaruhi</a:t>
            </a:r>
            <a:r>
              <a:rPr lang="en-US" dirty="0"/>
              <a:t> </a:t>
            </a:r>
            <a:r>
              <a:rPr lang="en-US" dirty="0" err="1"/>
              <a:t>oleh</a:t>
            </a:r>
            <a:r>
              <a:rPr lang="en-US" dirty="0"/>
              <a:t> </a:t>
            </a:r>
            <a:r>
              <a:rPr lang="en-US" dirty="0" err="1"/>
              <a:t>hasil</a:t>
            </a:r>
            <a:r>
              <a:rPr lang="en-US" dirty="0"/>
              <a:t> </a:t>
            </a:r>
            <a:r>
              <a:rPr lang="en-US" dirty="0" err="1"/>
              <a:t>riset</a:t>
            </a:r>
            <a:r>
              <a:rPr lang="en-US" dirty="0"/>
              <a:t> </a:t>
            </a:r>
            <a:r>
              <a:rPr lang="en-US" dirty="0" err="1"/>
              <a:t>universitas</a:t>
            </a:r>
            <a:r>
              <a:rPr lang="en-US" dirty="0"/>
              <a:t>, </a:t>
            </a:r>
            <a:r>
              <a:rPr lang="en-US" dirty="0" err="1"/>
              <a:t>individu</a:t>
            </a:r>
            <a:r>
              <a:rPr lang="en-US" dirty="0"/>
              <a:t> </a:t>
            </a:r>
            <a:r>
              <a:rPr lang="en-US" dirty="0" err="1"/>
              <a:t>dan</a:t>
            </a:r>
            <a:r>
              <a:rPr lang="en-US" dirty="0"/>
              <a:t> </a:t>
            </a:r>
            <a:r>
              <a:rPr lang="en-US" dirty="0" err="1"/>
              <a:t>perusahaan</a:t>
            </a:r>
            <a:r>
              <a:rPr lang="en-US" dirty="0"/>
              <a:t> </a:t>
            </a:r>
            <a:r>
              <a:rPr lang="en-US" dirty="0" err="1"/>
              <a:t>swasta</a:t>
            </a:r>
            <a:r>
              <a:rPr lang="en-US" dirty="0"/>
              <a:t>.</a:t>
            </a:r>
          </a:p>
          <a:p>
            <a:pPr marL="323850" indent="-171450" algn="just">
              <a:lnSpc>
                <a:spcPct val="150000"/>
              </a:lnSpc>
              <a:buFont typeface="Wingdings" panose="05000000000000000000" pitchFamily="2" charset="2"/>
              <a:buChar char="ü"/>
            </a:pPr>
            <a:r>
              <a:rPr lang="en-US" dirty="0" err="1"/>
              <a:t>Perkembangan</a:t>
            </a:r>
            <a:r>
              <a:rPr lang="en-US" dirty="0"/>
              <a:t> </a:t>
            </a:r>
            <a:r>
              <a:rPr lang="en-US" dirty="0" err="1"/>
              <a:t>bisnis</a:t>
            </a:r>
            <a:r>
              <a:rPr lang="en-US" dirty="0"/>
              <a:t> </a:t>
            </a:r>
            <a:r>
              <a:rPr lang="en-US" dirty="0" err="1"/>
              <a:t>internasional</a:t>
            </a:r>
            <a:r>
              <a:rPr lang="en-US" dirty="0"/>
              <a:t> </a:t>
            </a:r>
            <a:r>
              <a:rPr lang="en-US" dirty="0" err="1"/>
              <a:t>telah</a:t>
            </a:r>
            <a:r>
              <a:rPr lang="en-US" dirty="0"/>
              <a:t> </a:t>
            </a:r>
            <a:r>
              <a:rPr lang="en-US" dirty="0" err="1"/>
              <a:t>menyebabkan</a:t>
            </a:r>
            <a:r>
              <a:rPr lang="en-US" dirty="0"/>
              <a:t> </a:t>
            </a:r>
            <a:r>
              <a:rPr lang="en-US" dirty="0" err="1"/>
              <a:t>beberapa</a:t>
            </a:r>
            <a:r>
              <a:rPr lang="en-US" dirty="0"/>
              <a:t> </a:t>
            </a:r>
            <a:r>
              <a:rPr lang="en-US" dirty="0" err="1"/>
              <a:t>organisasi</a:t>
            </a:r>
            <a:r>
              <a:rPr lang="en-US" dirty="0"/>
              <a:t> </a:t>
            </a:r>
            <a:r>
              <a:rPr lang="en-US" dirty="0" err="1"/>
              <a:t>terlibat</a:t>
            </a:r>
            <a:r>
              <a:rPr lang="en-US" dirty="0"/>
              <a:t> </a:t>
            </a:r>
            <a:r>
              <a:rPr lang="en-US" dirty="0" err="1"/>
              <a:t>dalam</a:t>
            </a:r>
            <a:r>
              <a:rPr lang="en-US" dirty="0"/>
              <a:t> </a:t>
            </a:r>
            <a:r>
              <a:rPr lang="en-US" dirty="0" err="1"/>
              <a:t>akuntansi</a:t>
            </a:r>
            <a:r>
              <a:rPr lang="en-US" dirty="0"/>
              <a:t>, </a:t>
            </a:r>
            <a:r>
              <a:rPr lang="en-US" dirty="0" err="1"/>
              <a:t>terutama</a:t>
            </a:r>
            <a:r>
              <a:rPr lang="en-US" dirty="0"/>
              <a:t> </a:t>
            </a:r>
            <a:r>
              <a:rPr lang="en-US" dirty="0" err="1"/>
              <a:t>akuntansi</a:t>
            </a:r>
            <a:r>
              <a:rPr lang="en-US" dirty="0"/>
              <a:t> </a:t>
            </a:r>
            <a:r>
              <a:rPr lang="en-US" dirty="0" err="1"/>
              <a:t>biaya</a:t>
            </a:r>
            <a:r>
              <a:rPr lang="en-US" dirty="0"/>
              <a:t>. </a:t>
            </a:r>
            <a:r>
              <a:rPr lang="en-US" dirty="0" err="1"/>
              <a:t>Organisasi</a:t>
            </a:r>
            <a:r>
              <a:rPr lang="en-US" dirty="0"/>
              <a:t> </a:t>
            </a:r>
            <a:r>
              <a:rPr lang="en-US" dirty="0" err="1"/>
              <a:t>ini</a:t>
            </a:r>
            <a:r>
              <a:rPr lang="en-US" dirty="0"/>
              <a:t> </a:t>
            </a:r>
            <a:r>
              <a:rPr lang="en-US" dirty="0" err="1"/>
              <a:t>antara</a:t>
            </a:r>
            <a:r>
              <a:rPr lang="en-US" dirty="0"/>
              <a:t> lain International Accounting </a:t>
            </a:r>
            <a:r>
              <a:rPr lang="en-US" dirty="0" err="1"/>
              <a:t>Standart</a:t>
            </a:r>
            <a:r>
              <a:rPr lang="en-US" dirty="0"/>
              <a:t> Committee (IASC) </a:t>
            </a:r>
            <a:r>
              <a:rPr lang="en-US" dirty="0" err="1"/>
              <a:t>dan</a:t>
            </a:r>
            <a:r>
              <a:rPr lang="en-US" dirty="0"/>
              <a:t> Organization For Economic </a:t>
            </a:r>
            <a:r>
              <a:rPr lang="en-US" dirty="0" err="1"/>
              <a:t>Coorporation</a:t>
            </a:r>
            <a:r>
              <a:rPr lang="en-US" dirty="0"/>
              <a:t> And Development (OECD).</a:t>
            </a:r>
          </a:p>
        </p:txBody>
      </p:sp>
    </p:spTree>
    <p:extLst>
      <p:ext uri="{BB962C8B-B14F-4D97-AF65-F5344CB8AC3E}">
        <p14:creationId xmlns:p14="http://schemas.microsoft.com/office/powerpoint/2010/main" val="16868685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lvl="0"/>
            <a:r>
              <a:rPr lang="en-US" sz="2000" dirty="0"/>
              <a:t>STANDAR PERILAKU ETIS UNTUK PRAKTISI AKUNTANSI MANAJEMEN DAN AKUNTANSI KEUANGAN</a:t>
            </a:r>
            <a:endParaRPr sz="2000" dirty="0"/>
          </a:p>
        </p:txBody>
      </p:sp>
      <p:sp>
        <p:nvSpPr>
          <p:cNvPr id="2755" name="Google Shape;2755;p35"/>
          <p:cNvSpPr txBox="1">
            <a:spLocks noGrp="1"/>
          </p:cNvSpPr>
          <p:nvPr>
            <p:ph type="body" idx="1"/>
          </p:nvPr>
        </p:nvSpPr>
        <p:spPr>
          <a:xfrm>
            <a:off x="896982" y="1017726"/>
            <a:ext cx="7071361" cy="3745864"/>
          </a:xfrm>
          <a:prstGeom prst="rect">
            <a:avLst/>
          </a:prstGeom>
        </p:spPr>
        <p:txBody>
          <a:bodyPr spcFirstLastPara="1" wrap="square" lIns="90000" tIns="91425" rIns="91425" bIns="91425" anchor="ctr" anchorCtr="0">
            <a:noAutofit/>
          </a:bodyPr>
          <a:lstStyle/>
          <a:p>
            <a:pPr marL="152400" indent="0" algn="just">
              <a:buNone/>
            </a:pPr>
            <a:r>
              <a:rPr lang="en-US" dirty="0" err="1"/>
              <a:t>Praktisi</a:t>
            </a:r>
            <a:r>
              <a:rPr lang="en-US" dirty="0"/>
              <a:t> </a:t>
            </a:r>
            <a:r>
              <a:rPr lang="en-US" dirty="0" err="1"/>
              <a:t>dan</a:t>
            </a:r>
            <a:r>
              <a:rPr lang="en-US" dirty="0"/>
              <a:t> </a:t>
            </a:r>
            <a:r>
              <a:rPr lang="en-US" dirty="0" err="1"/>
              <a:t>dan</a:t>
            </a:r>
            <a:r>
              <a:rPr lang="en-US" dirty="0"/>
              <a:t> </a:t>
            </a:r>
            <a:r>
              <a:rPr lang="en-US" dirty="0" err="1"/>
              <a:t>manajemen</a:t>
            </a:r>
            <a:r>
              <a:rPr lang="en-US" dirty="0"/>
              <a:t> </a:t>
            </a:r>
            <a:r>
              <a:rPr lang="en-US" dirty="0" err="1"/>
              <a:t>akuntansi</a:t>
            </a:r>
            <a:r>
              <a:rPr lang="en-US" dirty="0"/>
              <a:t> </a:t>
            </a:r>
            <a:r>
              <a:rPr lang="en-US" dirty="0" err="1"/>
              <a:t>keuangan</a:t>
            </a:r>
            <a:r>
              <a:rPr lang="en-US" dirty="0"/>
              <a:t> </a:t>
            </a:r>
            <a:r>
              <a:rPr lang="en-US" dirty="0" err="1"/>
              <a:t>memiliki</a:t>
            </a:r>
            <a:r>
              <a:rPr lang="en-US" dirty="0"/>
              <a:t> </a:t>
            </a:r>
            <a:r>
              <a:rPr lang="en-US" dirty="0" err="1"/>
              <a:t>kewajiban</a:t>
            </a:r>
            <a:r>
              <a:rPr lang="en-US" dirty="0"/>
              <a:t> </a:t>
            </a:r>
            <a:r>
              <a:rPr lang="en-US" dirty="0" err="1"/>
              <a:t>pada</a:t>
            </a:r>
            <a:r>
              <a:rPr lang="en-US" dirty="0"/>
              <a:t> </a:t>
            </a:r>
            <a:r>
              <a:rPr lang="en-US" dirty="0" err="1"/>
              <a:t>organisasi</a:t>
            </a:r>
            <a:r>
              <a:rPr lang="en-US" dirty="0"/>
              <a:t> yang </a:t>
            </a:r>
            <a:r>
              <a:rPr lang="en-US" dirty="0" err="1"/>
              <a:t>mereka</a:t>
            </a:r>
            <a:r>
              <a:rPr lang="en-US" dirty="0"/>
              <a:t> </a:t>
            </a:r>
            <a:r>
              <a:rPr lang="en-US" dirty="0" err="1"/>
              <a:t>layani</a:t>
            </a:r>
            <a:r>
              <a:rPr lang="en-US" dirty="0"/>
              <a:t>, </a:t>
            </a:r>
            <a:r>
              <a:rPr lang="en-US" dirty="0" err="1"/>
              <a:t>kepada</a:t>
            </a:r>
            <a:r>
              <a:rPr lang="en-US" dirty="0"/>
              <a:t> </a:t>
            </a:r>
            <a:r>
              <a:rPr lang="en-US" dirty="0" err="1"/>
              <a:t>profesi</a:t>
            </a:r>
            <a:r>
              <a:rPr lang="en-US" dirty="0"/>
              <a:t> </a:t>
            </a:r>
            <a:r>
              <a:rPr lang="en-US" dirty="0" err="1"/>
              <a:t>mereka</a:t>
            </a:r>
            <a:r>
              <a:rPr lang="en-US" dirty="0"/>
              <a:t>, </a:t>
            </a:r>
            <a:r>
              <a:rPr lang="en-US" dirty="0" err="1"/>
              <a:t>kepada</a:t>
            </a:r>
            <a:r>
              <a:rPr lang="en-US" dirty="0"/>
              <a:t> </a:t>
            </a:r>
            <a:r>
              <a:rPr lang="en-US" dirty="0" err="1"/>
              <a:t>publik</a:t>
            </a:r>
            <a:r>
              <a:rPr lang="en-US" dirty="0"/>
              <a:t> </a:t>
            </a:r>
            <a:r>
              <a:rPr lang="en-US" dirty="0" err="1"/>
              <a:t>dan</a:t>
            </a:r>
            <a:r>
              <a:rPr lang="en-US" dirty="0"/>
              <a:t> </a:t>
            </a:r>
            <a:r>
              <a:rPr lang="en-US" dirty="0" err="1"/>
              <a:t>kepada</a:t>
            </a:r>
            <a:r>
              <a:rPr lang="en-US" dirty="0"/>
              <a:t> </a:t>
            </a:r>
            <a:r>
              <a:rPr lang="en-US" dirty="0" err="1"/>
              <a:t>diri</a:t>
            </a:r>
            <a:r>
              <a:rPr lang="en-US" dirty="0"/>
              <a:t> </a:t>
            </a:r>
            <a:r>
              <a:rPr lang="en-US" dirty="0" err="1"/>
              <a:t>mereka</a:t>
            </a:r>
            <a:r>
              <a:rPr lang="en-US" dirty="0"/>
              <a:t> </a:t>
            </a:r>
            <a:r>
              <a:rPr lang="en-US" dirty="0" err="1"/>
              <a:t>sendiri</a:t>
            </a:r>
            <a:r>
              <a:rPr lang="en-US" dirty="0"/>
              <a:t> </a:t>
            </a:r>
            <a:r>
              <a:rPr lang="en-US" dirty="0" err="1"/>
              <a:t>untuk</a:t>
            </a:r>
            <a:r>
              <a:rPr lang="en-US" dirty="0"/>
              <a:t> </a:t>
            </a:r>
            <a:r>
              <a:rPr lang="en-US" dirty="0" err="1"/>
              <a:t>mempertahankan</a:t>
            </a:r>
            <a:r>
              <a:rPr lang="en-US" dirty="0"/>
              <a:t> </a:t>
            </a:r>
            <a:r>
              <a:rPr lang="en-US" dirty="0" err="1"/>
              <a:t>standar</a:t>
            </a:r>
            <a:r>
              <a:rPr lang="en-US" dirty="0"/>
              <a:t> </a:t>
            </a:r>
            <a:r>
              <a:rPr lang="en-US" dirty="0" err="1"/>
              <a:t>tertinggi</a:t>
            </a:r>
            <a:r>
              <a:rPr lang="en-US" dirty="0"/>
              <a:t> </a:t>
            </a:r>
            <a:r>
              <a:rPr lang="en-US" dirty="0" err="1"/>
              <a:t>dari</a:t>
            </a:r>
            <a:r>
              <a:rPr lang="en-US" dirty="0"/>
              <a:t> </a:t>
            </a:r>
            <a:r>
              <a:rPr lang="en-US" dirty="0" err="1"/>
              <a:t>perilaku</a:t>
            </a:r>
            <a:r>
              <a:rPr lang="en-US" dirty="0"/>
              <a:t> </a:t>
            </a:r>
            <a:r>
              <a:rPr lang="en-US" dirty="0" err="1"/>
              <a:t>etis</a:t>
            </a:r>
            <a:r>
              <a:rPr lang="en-US" dirty="0"/>
              <a:t>. </a:t>
            </a:r>
            <a:r>
              <a:rPr lang="en-US" dirty="0" err="1"/>
              <a:t>Kepatuhan</a:t>
            </a:r>
            <a:r>
              <a:rPr lang="en-US" dirty="0"/>
              <a:t> </a:t>
            </a:r>
            <a:r>
              <a:rPr lang="en-US" dirty="0" err="1"/>
              <a:t>terhadap</a:t>
            </a:r>
            <a:r>
              <a:rPr lang="en-US" dirty="0"/>
              <a:t> </a:t>
            </a:r>
            <a:r>
              <a:rPr lang="en-US" dirty="0" err="1"/>
              <a:t>standar</a:t>
            </a:r>
            <a:r>
              <a:rPr lang="en-US" dirty="0"/>
              <a:t> </a:t>
            </a:r>
            <a:r>
              <a:rPr lang="en-US" dirty="0" err="1"/>
              <a:t>ini</a:t>
            </a:r>
            <a:r>
              <a:rPr lang="en-US" dirty="0"/>
              <a:t> </a:t>
            </a:r>
            <a:r>
              <a:rPr lang="en-US" dirty="0" err="1"/>
              <a:t>merupakan</a:t>
            </a:r>
            <a:r>
              <a:rPr lang="en-US" dirty="0"/>
              <a:t> </a:t>
            </a:r>
            <a:r>
              <a:rPr lang="en-US" dirty="0" err="1"/>
              <a:t>bagian</a:t>
            </a:r>
            <a:r>
              <a:rPr lang="en-US" dirty="0"/>
              <a:t> yang </a:t>
            </a:r>
            <a:r>
              <a:rPr lang="en-US" dirty="0" err="1"/>
              <a:t>tidak</a:t>
            </a:r>
            <a:r>
              <a:rPr lang="en-US" dirty="0"/>
              <a:t> </a:t>
            </a:r>
            <a:r>
              <a:rPr lang="en-US" dirty="0" err="1"/>
              <a:t>dapat</a:t>
            </a:r>
            <a:r>
              <a:rPr lang="en-US" dirty="0"/>
              <a:t> </a:t>
            </a:r>
            <a:r>
              <a:rPr lang="en-US" dirty="0" err="1"/>
              <a:t>dipisahkan</a:t>
            </a:r>
            <a:r>
              <a:rPr lang="en-US" dirty="0"/>
              <a:t> </a:t>
            </a:r>
            <a:r>
              <a:rPr lang="en-US" dirty="0" err="1"/>
              <a:t>dalam</a:t>
            </a:r>
            <a:r>
              <a:rPr lang="en-US" dirty="0"/>
              <a:t> </a:t>
            </a:r>
            <a:r>
              <a:rPr lang="en-US" dirty="0" err="1"/>
              <a:t>mencapai</a:t>
            </a:r>
            <a:r>
              <a:rPr lang="en-US" dirty="0"/>
              <a:t> </a:t>
            </a:r>
            <a:r>
              <a:rPr lang="en-US" dirty="0" err="1"/>
              <a:t>tujuan</a:t>
            </a:r>
            <a:r>
              <a:rPr lang="en-US" dirty="0"/>
              <a:t> </a:t>
            </a:r>
            <a:r>
              <a:rPr lang="en-US" dirty="0" err="1"/>
              <a:t>manajemen</a:t>
            </a:r>
            <a:r>
              <a:rPr lang="en-US" dirty="0"/>
              <a:t> </a:t>
            </a:r>
            <a:r>
              <a:rPr lang="en-US" dirty="0" err="1"/>
              <a:t>dan</a:t>
            </a:r>
            <a:r>
              <a:rPr lang="en-US" dirty="0"/>
              <a:t> </a:t>
            </a:r>
            <a:r>
              <a:rPr lang="en-US" dirty="0" err="1"/>
              <a:t>dilarang</a:t>
            </a:r>
            <a:r>
              <a:rPr lang="en-US" dirty="0"/>
              <a:t> </a:t>
            </a:r>
            <a:r>
              <a:rPr lang="en-US" dirty="0" err="1"/>
              <a:t>untuk</a:t>
            </a:r>
            <a:r>
              <a:rPr lang="en-US" dirty="0"/>
              <a:t> </a:t>
            </a:r>
            <a:r>
              <a:rPr lang="en-US" dirty="0" err="1"/>
              <a:t>bertindak</a:t>
            </a:r>
            <a:r>
              <a:rPr lang="en-US" dirty="0"/>
              <a:t> yang </a:t>
            </a:r>
            <a:r>
              <a:rPr lang="en-US" dirty="0" err="1"/>
              <a:t>menyalahi</a:t>
            </a:r>
            <a:r>
              <a:rPr lang="en-US" dirty="0"/>
              <a:t> </a:t>
            </a:r>
            <a:r>
              <a:rPr lang="en-US" dirty="0" err="1"/>
              <a:t>standar</a:t>
            </a:r>
            <a:r>
              <a:rPr lang="en-US" dirty="0"/>
              <a:t> </a:t>
            </a:r>
            <a:r>
              <a:rPr lang="en-US" dirty="0" err="1"/>
              <a:t>tersebut</a:t>
            </a:r>
            <a:r>
              <a:rPr lang="en-US" dirty="0"/>
              <a:t>.</a:t>
            </a:r>
          </a:p>
          <a:p>
            <a:pPr marL="152400" indent="0" algn="just">
              <a:buNone/>
            </a:pPr>
            <a:endParaRPr lang="en-US" dirty="0"/>
          </a:p>
          <a:p>
            <a:pPr marL="152400" indent="0" algn="just">
              <a:buNone/>
            </a:pPr>
            <a:r>
              <a:rPr lang="en-US" b="1" u="sng" dirty="0" err="1"/>
              <a:t>Kompetensi</a:t>
            </a:r>
            <a:endParaRPr lang="en-US" b="1" u="sng" dirty="0"/>
          </a:p>
          <a:p>
            <a:pPr marL="152400" indent="0" algn="just">
              <a:buNone/>
            </a:pPr>
            <a:r>
              <a:rPr lang="en-US" dirty="0" err="1"/>
              <a:t>Praktisi</a:t>
            </a:r>
            <a:r>
              <a:rPr lang="en-US" dirty="0"/>
              <a:t> </a:t>
            </a:r>
            <a:r>
              <a:rPr lang="en-US" dirty="0" err="1"/>
              <a:t>dari</a:t>
            </a:r>
            <a:r>
              <a:rPr lang="en-US" dirty="0"/>
              <a:t> </a:t>
            </a:r>
            <a:r>
              <a:rPr lang="en-US" dirty="0" err="1"/>
              <a:t>akuntansi</a:t>
            </a:r>
            <a:r>
              <a:rPr lang="en-US" dirty="0"/>
              <a:t> </a:t>
            </a:r>
            <a:r>
              <a:rPr lang="en-US" dirty="0" err="1"/>
              <a:t>manajemen</a:t>
            </a:r>
            <a:r>
              <a:rPr lang="en-US" dirty="0"/>
              <a:t> </a:t>
            </a:r>
            <a:r>
              <a:rPr lang="en-US" dirty="0" err="1"/>
              <a:t>dan</a:t>
            </a:r>
            <a:r>
              <a:rPr lang="en-US" dirty="0"/>
              <a:t> </a:t>
            </a:r>
            <a:r>
              <a:rPr lang="en-US" dirty="0" err="1"/>
              <a:t>manajemen</a:t>
            </a:r>
            <a:r>
              <a:rPr lang="en-US" dirty="0"/>
              <a:t> </a:t>
            </a:r>
            <a:r>
              <a:rPr lang="en-US" dirty="0" err="1"/>
              <a:t>keuangan</a:t>
            </a:r>
            <a:r>
              <a:rPr lang="en-US" dirty="0"/>
              <a:t> </a:t>
            </a:r>
            <a:r>
              <a:rPr lang="en-US" dirty="0" err="1"/>
              <a:t>bertanggung</a:t>
            </a:r>
            <a:r>
              <a:rPr lang="en-US" dirty="0"/>
              <a:t> </a:t>
            </a:r>
            <a:r>
              <a:rPr lang="en-US" dirty="0" err="1"/>
              <a:t>jawab</a:t>
            </a:r>
            <a:r>
              <a:rPr lang="en-US" dirty="0"/>
              <a:t> </a:t>
            </a:r>
            <a:r>
              <a:rPr lang="en-US" dirty="0" err="1"/>
              <a:t>untuk</a:t>
            </a:r>
            <a:r>
              <a:rPr lang="en-US" dirty="0"/>
              <a:t>:</a:t>
            </a:r>
          </a:p>
          <a:p>
            <a:pPr algn="just"/>
            <a:r>
              <a:rPr lang="en-US" dirty="0" err="1"/>
              <a:t>Menjaga</a:t>
            </a:r>
            <a:r>
              <a:rPr lang="en-US" dirty="0"/>
              <a:t> </a:t>
            </a:r>
            <a:r>
              <a:rPr lang="en-US" dirty="0" err="1"/>
              <a:t>tingkat</a:t>
            </a:r>
            <a:r>
              <a:rPr lang="en-US" dirty="0"/>
              <a:t> </a:t>
            </a:r>
            <a:r>
              <a:rPr lang="en-US" dirty="0" err="1"/>
              <a:t>kompetensi</a:t>
            </a:r>
            <a:r>
              <a:rPr lang="en-US" dirty="0"/>
              <a:t> </a:t>
            </a:r>
            <a:r>
              <a:rPr lang="en-US" dirty="0" err="1"/>
              <a:t>profesional</a:t>
            </a:r>
            <a:r>
              <a:rPr lang="en-US" dirty="0"/>
              <a:t> yang </a:t>
            </a:r>
            <a:r>
              <a:rPr lang="en-US" dirty="0" err="1"/>
              <a:t>diperlukan</a:t>
            </a:r>
            <a:r>
              <a:rPr lang="en-US" dirty="0"/>
              <a:t> </a:t>
            </a:r>
            <a:r>
              <a:rPr lang="en-US" dirty="0" err="1"/>
              <a:t>dengan</a:t>
            </a:r>
            <a:r>
              <a:rPr lang="en-US" dirty="0"/>
              <a:t> </a:t>
            </a:r>
            <a:r>
              <a:rPr lang="en-US" dirty="0" err="1"/>
              <a:t>terus</a:t>
            </a:r>
            <a:r>
              <a:rPr lang="en-US" dirty="0"/>
              <a:t> </a:t>
            </a:r>
            <a:r>
              <a:rPr lang="en-US" dirty="0" err="1"/>
              <a:t>menerus</a:t>
            </a:r>
            <a:r>
              <a:rPr lang="en-US" dirty="0"/>
              <a:t> </a:t>
            </a:r>
            <a:r>
              <a:rPr lang="en-US" dirty="0" err="1"/>
              <a:t>mengembangkan</a:t>
            </a:r>
            <a:r>
              <a:rPr lang="en-US" dirty="0"/>
              <a:t> </a:t>
            </a:r>
            <a:r>
              <a:rPr lang="en-US" dirty="0" err="1"/>
              <a:t>pengetahuan</a:t>
            </a:r>
            <a:r>
              <a:rPr lang="en-US" dirty="0"/>
              <a:t> </a:t>
            </a:r>
            <a:r>
              <a:rPr lang="en-US" dirty="0" err="1"/>
              <a:t>dan</a:t>
            </a:r>
            <a:r>
              <a:rPr lang="en-US" dirty="0"/>
              <a:t> </a:t>
            </a:r>
            <a:r>
              <a:rPr lang="en-US" dirty="0" err="1"/>
              <a:t>keahlian</a:t>
            </a:r>
            <a:r>
              <a:rPr lang="en-US" dirty="0"/>
              <a:t>.</a:t>
            </a:r>
          </a:p>
          <a:p>
            <a:pPr algn="just"/>
            <a:r>
              <a:rPr lang="en-US" dirty="0" err="1"/>
              <a:t>Melakukan</a:t>
            </a:r>
            <a:r>
              <a:rPr lang="en-US" dirty="0"/>
              <a:t> </a:t>
            </a:r>
            <a:r>
              <a:rPr lang="en-US" dirty="0" err="1"/>
              <a:t>tugas-tugas</a:t>
            </a:r>
            <a:r>
              <a:rPr lang="en-US" dirty="0"/>
              <a:t> </a:t>
            </a:r>
            <a:r>
              <a:rPr lang="en-US" dirty="0" err="1"/>
              <a:t>profesionalnya</a:t>
            </a:r>
            <a:r>
              <a:rPr lang="en-US" dirty="0"/>
              <a:t> </a:t>
            </a:r>
            <a:r>
              <a:rPr lang="en-US" dirty="0" err="1"/>
              <a:t>sesuai</a:t>
            </a:r>
            <a:r>
              <a:rPr lang="en-US" dirty="0"/>
              <a:t> </a:t>
            </a:r>
            <a:r>
              <a:rPr lang="en-US" dirty="0" err="1"/>
              <a:t>hukum</a:t>
            </a:r>
            <a:r>
              <a:rPr lang="en-US" dirty="0"/>
              <a:t>, </a:t>
            </a:r>
            <a:r>
              <a:rPr lang="en-US" dirty="0" err="1"/>
              <a:t>peraturan</a:t>
            </a:r>
            <a:r>
              <a:rPr lang="en-US" dirty="0"/>
              <a:t> </a:t>
            </a:r>
            <a:r>
              <a:rPr lang="en-US" dirty="0" err="1"/>
              <a:t>dan</a:t>
            </a:r>
            <a:r>
              <a:rPr lang="en-US" dirty="0"/>
              <a:t> </a:t>
            </a:r>
            <a:r>
              <a:rPr lang="en-US" dirty="0" err="1"/>
              <a:t>standar</a:t>
            </a:r>
            <a:r>
              <a:rPr lang="en-US" dirty="0"/>
              <a:t> </a:t>
            </a:r>
            <a:r>
              <a:rPr lang="en-US" dirty="0" err="1"/>
              <a:t>teknis</a:t>
            </a:r>
            <a:r>
              <a:rPr lang="en-US" dirty="0"/>
              <a:t> yang </a:t>
            </a:r>
            <a:r>
              <a:rPr lang="en-US" dirty="0" err="1"/>
              <a:t>berlaku</a:t>
            </a:r>
            <a:r>
              <a:rPr lang="en-US" dirty="0"/>
              <a:t>.</a:t>
            </a:r>
          </a:p>
          <a:p>
            <a:pPr algn="just"/>
            <a:r>
              <a:rPr lang="en-US" dirty="0" err="1"/>
              <a:t>Menyusun</a:t>
            </a:r>
            <a:r>
              <a:rPr lang="en-US" dirty="0"/>
              <a:t> </a:t>
            </a:r>
            <a:r>
              <a:rPr lang="en-US" dirty="0" err="1"/>
              <a:t>laporan</a:t>
            </a:r>
            <a:r>
              <a:rPr lang="en-US" dirty="0"/>
              <a:t> </a:t>
            </a:r>
            <a:r>
              <a:rPr lang="en-US" dirty="0" err="1"/>
              <a:t>dan</a:t>
            </a:r>
            <a:r>
              <a:rPr lang="en-US" dirty="0"/>
              <a:t> </a:t>
            </a:r>
            <a:r>
              <a:rPr lang="en-US" dirty="0" err="1"/>
              <a:t>rekomendasi</a:t>
            </a:r>
            <a:r>
              <a:rPr lang="en-US" dirty="0"/>
              <a:t> </a:t>
            </a:r>
            <a:r>
              <a:rPr lang="en-US" dirty="0" err="1"/>
              <a:t>lengkap</a:t>
            </a:r>
            <a:r>
              <a:rPr lang="en-US" dirty="0"/>
              <a:t> </a:t>
            </a:r>
            <a:r>
              <a:rPr lang="en-US" dirty="0" err="1"/>
              <a:t>serta</a:t>
            </a:r>
            <a:r>
              <a:rPr lang="en-US" dirty="0"/>
              <a:t> </a:t>
            </a:r>
            <a:r>
              <a:rPr lang="en-US" dirty="0" err="1"/>
              <a:t>jelas</a:t>
            </a:r>
            <a:r>
              <a:rPr lang="en-US" dirty="0"/>
              <a:t> </a:t>
            </a:r>
            <a:r>
              <a:rPr lang="en-US" dirty="0" err="1"/>
              <a:t>setelah</a:t>
            </a:r>
            <a:r>
              <a:rPr lang="en-US" dirty="0"/>
              <a:t> </a:t>
            </a:r>
            <a:r>
              <a:rPr lang="en-US" dirty="0" err="1"/>
              <a:t>melakukan</a:t>
            </a:r>
            <a:r>
              <a:rPr lang="en-US" dirty="0"/>
              <a:t> </a:t>
            </a:r>
            <a:r>
              <a:rPr lang="en-US" dirty="0" err="1"/>
              <a:t>analisis</a:t>
            </a:r>
            <a:r>
              <a:rPr lang="en-US" dirty="0"/>
              <a:t> yang </a:t>
            </a:r>
            <a:r>
              <a:rPr lang="en-US" dirty="0" err="1"/>
              <a:t>benar</a:t>
            </a:r>
            <a:r>
              <a:rPr lang="en-US" dirty="0"/>
              <a:t> </a:t>
            </a:r>
            <a:r>
              <a:rPr lang="en-US" dirty="0" err="1"/>
              <a:t>terhadap</a:t>
            </a:r>
            <a:r>
              <a:rPr lang="en-US" dirty="0"/>
              <a:t> </a:t>
            </a:r>
            <a:r>
              <a:rPr lang="en-US" dirty="0" err="1"/>
              <a:t>informasi</a:t>
            </a:r>
            <a:r>
              <a:rPr lang="en-US" dirty="0"/>
              <a:t> yang </a:t>
            </a:r>
            <a:r>
              <a:rPr lang="en-US" dirty="0" err="1"/>
              <a:t>relevan</a:t>
            </a:r>
            <a:r>
              <a:rPr lang="en-US" dirty="0"/>
              <a:t> </a:t>
            </a:r>
            <a:r>
              <a:rPr lang="en-US" dirty="0" err="1"/>
              <a:t>dan</a:t>
            </a:r>
            <a:r>
              <a:rPr lang="en-US" dirty="0"/>
              <a:t> </a:t>
            </a:r>
            <a:r>
              <a:rPr lang="en-US" dirty="0" err="1"/>
              <a:t>dapat</a:t>
            </a:r>
            <a:r>
              <a:rPr lang="en-US" dirty="0"/>
              <a:t> </a:t>
            </a:r>
            <a:r>
              <a:rPr lang="en-US" dirty="0" err="1"/>
              <a:t>dipercaya</a:t>
            </a:r>
            <a:r>
              <a:rPr lang="en-US" dirty="0"/>
              <a:t>.</a:t>
            </a:r>
          </a:p>
          <a:p>
            <a:pPr marL="152400" indent="0" algn="just">
              <a:buNone/>
            </a:pPr>
            <a:endParaRPr lang="en-US" dirty="0"/>
          </a:p>
          <a:p>
            <a:pPr marL="152400" indent="0" algn="just">
              <a:buNone/>
            </a:pPr>
            <a:r>
              <a:rPr lang="en-US" b="1" u="sng" dirty="0" err="1"/>
              <a:t>Kerahasiaan</a:t>
            </a:r>
            <a:endParaRPr lang="en-US" b="1" u="sng" dirty="0"/>
          </a:p>
          <a:p>
            <a:pPr marL="152400" indent="0" algn="just">
              <a:buNone/>
            </a:pPr>
            <a:r>
              <a:rPr lang="en-US" dirty="0" err="1"/>
              <a:t>Praktisi</a:t>
            </a:r>
            <a:r>
              <a:rPr lang="en-US" dirty="0"/>
              <a:t> </a:t>
            </a:r>
            <a:r>
              <a:rPr lang="en-US" dirty="0" err="1"/>
              <a:t>dalam</a:t>
            </a:r>
            <a:r>
              <a:rPr lang="en-US" dirty="0"/>
              <a:t> </a:t>
            </a:r>
            <a:r>
              <a:rPr lang="en-US" dirty="0" err="1"/>
              <a:t>akuntansi</a:t>
            </a:r>
            <a:r>
              <a:rPr lang="en-US" dirty="0"/>
              <a:t> </a:t>
            </a:r>
            <a:r>
              <a:rPr lang="en-US" dirty="0" err="1"/>
              <a:t>manajemen</a:t>
            </a:r>
            <a:r>
              <a:rPr lang="en-US" dirty="0"/>
              <a:t> </a:t>
            </a:r>
            <a:r>
              <a:rPr lang="en-US" dirty="0" err="1"/>
              <a:t>dan</a:t>
            </a:r>
            <a:r>
              <a:rPr lang="en-US" dirty="0"/>
              <a:t> </a:t>
            </a:r>
            <a:r>
              <a:rPr lang="en-US" dirty="0" err="1"/>
              <a:t>manajemen</a:t>
            </a:r>
            <a:r>
              <a:rPr lang="en-US" dirty="0"/>
              <a:t> </a:t>
            </a:r>
            <a:r>
              <a:rPr lang="en-US" dirty="0" err="1"/>
              <a:t>keuangan</a:t>
            </a:r>
            <a:r>
              <a:rPr lang="en-US" dirty="0"/>
              <a:t> </a:t>
            </a:r>
            <a:r>
              <a:rPr lang="en-US" dirty="0" err="1"/>
              <a:t>bertanggung</a:t>
            </a:r>
            <a:r>
              <a:rPr lang="en-US" dirty="0"/>
              <a:t> </a:t>
            </a:r>
            <a:r>
              <a:rPr lang="en-US" dirty="0" err="1"/>
              <a:t>jawab</a:t>
            </a:r>
            <a:endParaRPr lang="en-US" dirty="0"/>
          </a:p>
          <a:p>
            <a:pPr marL="152400" indent="0" algn="just">
              <a:buNone/>
            </a:pPr>
            <a:r>
              <a:rPr lang="en-US" dirty="0" err="1"/>
              <a:t>untuk</a:t>
            </a:r>
            <a:r>
              <a:rPr lang="en-US" dirty="0"/>
              <a:t>:</a:t>
            </a:r>
          </a:p>
          <a:p>
            <a:pPr algn="just"/>
            <a:r>
              <a:rPr lang="en-US" dirty="0" err="1"/>
              <a:t>Menahan</a:t>
            </a:r>
            <a:r>
              <a:rPr lang="en-US" dirty="0"/>
              <a:t> </a:t>
            </a:r>
            <a:r>
              <a:rPr lang="en-US" dirty="0" err="1"/>
              <a:t>diri</a:t>
            </a:r>
            <a:r>
              <a:rPr lang="en-US" dirty="0"/>
              <a:t> </a:t>
            </a:r>
            <a:r>
              <a:rPr lang="en-US" dirty="0" err="1"/>
              <a:t>untuk</a:t>
            </a:r>
            <a:r>
              <a:rPr lang="en-US" dirty="0"/>
              <a:t> </a:t>
            </a:r>
            <a:r>
              <a:rPr lang="en-US" dirty="0" err="1"/>
              <a:t>tidak</a:t>
            </a:r>
            <a:r>
              <a:rPr lang="en-US" dirty="0"/>
              <a:t> </a:t>
            </a:r>
            <a:r>
              <a:rPr lang="en-US" dirty="0" err="1"/>
              <a:t>mengungkapkan</a:t>
            </a:r>
            <a:r>
              <a:rPr lang="en-US" dirty="0"/>
              <a:t> </a:t>
            </a:r>
            <a:r>
              <a:rPr lang="en-US" dirty="0" err="1"/>
              <a:t>informasi</a:t>
            </a:r>
            <a:r>
              <a:rPr lang="en-US" dirty="0"/>
              <a:t> </a:t>
            </a:r>
            <a:r>
              <a:rPr lang="en-US" dirty="0" err="1"/>
              <a:t>rahasia</a:t>
            </a:r>
            <a:r>
              <a:rPr lang="en-US" dirty="0"/>
              <a:t> yang </a:t>
            </a:r>
            <a:r>
              <a:rPr lang="en-US" dirty="0" err="1"/>
              <a:t>berkenaan</a:t>
            </a:r>
            <a:r>
              <a:rPr lang="en-US" dirty="0"/>
              <a:t> </a:t>
            </a:r>
            <a:r>
              <a:rPr lang="en-US" dirty="0" err="1"/>
              <a:t>dengan</a:t>
            </a:r>
            <a:r>
              <a:rPr lang="en-US" dirty="0"/>
              <a:t> </a:t>
            </a:r>
            <a:r>
              <a:rPr lang="en-US" dirty="0" err="1"/>
              <a:t>tugas-tugas</a:t>
            </a:r>
            <a:r>
              <a:rPr lang="en-US" dirty="0"/>
              <a:t> </a:t>
            </a:r>
            <a:r>
              <a:rPr lang="en-US" dirty="0" err="1"/>
              <a:t>tanpa</a:t>
            </a:r>
            <a:r>
              <a:rPr lang="en-US" dirty="0"/>
              <a:t> </a:t>
            </a:r>
            <a:r>
              <a:rPr lang="en-US" dirty="0" err="1"/>
              <a:t>izin</a:t>
            </a:r>
            <a:r>
              <a:rPr lang="en-US" dirty="0"/>
              <a:t>, </a:t>
            </a:r>
            <a:r>
              <a:rPr lang="en-US" dirty="0" err="1"/>
              <a:t>kecuali</a:t>
            </a:r>
            <a:r>
              <a:rPr lang="en-US" dirty="0"/>
              <a:t> </a:t>
            </a:r>
            <a:r>
              <a:rPr lang="en-US" dirty="0" err="1"/>
              <a:t>diharuskan</a:t>
            </a:r>
            <a:r>
              <a:rPr lang="en-US" dirty="0"/>
              <a:t> </a:t>
            </a:r>
            <a:r>
              <a:rPr lang="en-US" dirty="0" err="1"/>
              <a:t>secara</a:t>
            </a:r>
            <a:r>
              <a:rPr lang="en-US" dirty="0"/>
              <a:t> </a:t>
            </a:r>
            <a:r>
              <a:rPr lang="en-US" dirty="0" err="1"/>
              <a:t>hukum</a:t>
            </a:r>
            <a:r>
              <a:rPr lang="en-US" dirty="0"/>
              <a:t>.</a:t>
            </a:r>
          </a:p>
        </p:txBody>
      </p:sp>
    </p:spTree>
    <p:extLst>
      <p:ext uri="{BB962C8B-B14F-4D97-AF65-F5344CB8AC3E}">
        <p14:creationId xmlns:p14="http://schemas.microsoft.com/office/powerpoint/2010/main" val="13879880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lvl="0"/>
            <a:r>
              <a:rPr lang="en-US" sz="2000" dirty="0"/>
              <a:t>STANDAR PERILAKU ETIS UNTUK PRAKTISI AKUNTANSI MANAJEMEN DAN AKUNTANSI KEUANGAN (2)</a:t>
            </a:r>
            <a:endParaRPr sz="2000" dirty="0"/>
          </a:p>
        </p:txBody>
      </p:sp>
      <p:sp>
        <p:nvSpPr>
          <p:cNvPr id="2755" name="Google Shape;2755;p35"/>
          <p:cNvSpPr txBox="1">
            <a:spLocks noGrp="1"/>
          </p:cNvSpPr>
          <p:nvPr>
            <p:ph type="body" idx="1"/>
          </p:nvPr>
        </p:nvSpPr>
        <p:spPr>
          <a:xfrm>
            <a:off x="896982" y="1017726"/>
            <a:ext cx="7071361" cy="3745864"/>
          </a:xfrm>
          <a:prstGeom prst="rect">
            <a:avLst/>
          </a:prstGeom>
        </p:spPr>
        <p:txBody>
          <a:bodyPr spcFirstLastPara="1" wrap="square" lIns="90000" tIns="91425" rIns="91425" bIns="91425" anchor="ctr" anchorCtr="0">
            <a:noAutofit/>
          </a:bodyPr>
          <a:lstStyle/>
          <a:p>
            <a:pPr algn="just">
              <a:buFont typeface="+mj-lt"/>
              <a:buAutoNum type="arabicPeriod" startAt="2"/>
            </a:pPr>
            <a:r>
              <a:rPr lang="en-US" dirty="0" err="1"/>
              <a:t>Memberitahu</a:t>
            </a:r>
            <a:r>
              <a:rPr lang="en-US" dirty="0"/>
              <a:t> </a:t>
            </a:r>
            <a:r>
              <a:rPr lang="en-US" dirty="0" err="1"/>
              <a:t>bilamana</a:t>
            </a:r>
            <a:r>
              <a:rPr lang="en-US" dirty="0"/>
              <a:t> </a:t>
            </a:r>
            <a:r>
              <a:rPr lang="en-US" dirty="0" err="1"/>
              <a:t>perlu</a:t>
            </a:r>
            <a:r>
              <a:rPr lang="en-US" dirty="0"/>
              <a:t>, </a:t>
            </a:r>
            <a:r>
              <a:rPr lang="en-US" dirty="0" err="1"/>
              <a:t>mengenai</a:t>
            </a:r>
            <a:r>
              <a:rPr lang="en-US" dirty="0"/>
              <a:t> </a:t>
            </a:r>
            <a:r>
              <a:rPr lang="en-US" dirty="0" err="1"/>
              <a:t>kerahasiaan</a:t>
            </a:r>
            <a:r>
              <a:rPr lang="en-US" dirty="0"/>
              <a:t> </a:t>
            </a:r>
            <a:r>
              <a:rPr lang="en-US" dirty="0" err="1"/>
              <a:t>dari</a:t>
            </a:r>
            <a:r>
              <a:rPr lang="en-US" dirty="0"/>
              <a:t> </a:t>
            </a:r>
            <a:r>
              <a:rPr lang="en-US" dirty="0" err="1"/>
              <a:t>imformasi</a:t>
            </a:r>
            <a:r>
              <a:rPr lang="en-US" dirty="0"/>
              <a:t> yang </a:t>
            </a:r>
            <a:r>
              <a:rPr lang="en-US" dirty="0" err="1"/>
              <a:t>mereka</a:t>
            </a:r>
            <a:r>
              <a:rPr lang="en-US" dirty="0"/>
              <a:t> </a:t>
            </a:r>
            <a:r>
              <a:rPr lang="en-US" dirty="0" err="1"/>
              <a:t>peroleh</a:t>
            </a:r>
            <a:r>
              <a:rPr lang="en-US" dirty="0"/>
              <a:t> </a:t>
            </a:r>
            <a:r>
              <a:rPr lang="en-US" dirty="0" err="1"/>
              <a:t>dalam</a:t>
            </a:r>
            <a:r>
              <a:rPr lang="en-US" dirty="0"/>
              <a:t> </a:t>
            </a:r>
            <a:r>
              <a:rPr lang="en-US" dirty="0" err="1"/>
              <a:t>menjalankan</a:t>
            </a:r>
            <a:r>
              <a:rPr lang="en-US" dirty="0"/>
              <a:t> </a:t>
            </a:r>
            <a:r>
              <a:rPr lang="en-US" dirty="0" err="1"/>
              <a:t>tugas-tugas</a:t>
            </a:r>
            <a:r>
              <a:rPr lang="en-US" dirty="0"/>
              <a:t> </a:t>
            </a:r>
            <a:r>
              <a:rPr lang="en-US" dirty="0" err="1"/>
              <a:t>mereka</a:t>
            </a:r>
            <a:r>
              <a:rPr lang="en-US" dirty="0"/>
              <a:t> </a:t>
            </a:r>
            <a:r>
              <a:rPr lang="en-US" dirty="0" err="1"/>
              <a:t>dan</a:t>
            </a:r>
            <a:r>
              <a:rPr lang="en-US" dirty="0"/>
              <a:t> </a:t>
            </a:r>
            <a:r>
              <a:rPr lang="en-US" dirty="0" err="1"/>
              <a:t>memonitor</a:t>
            </a:r>
            <a:r>
              <a:rPr lang="en-US" dirty="0"/>
              <a:t> </a:t>
            </a:r>
            <a:r>
              <a:rPr lang="en-US" dirty="0" err="1"/>
              <a:t>tugas-tugas</a:t>
            </a:r>
            <a:r>
              <a:rPr lang="en-US" dirty="0"/>
              <a:t> </a:t>
            </a:r>
            <a:r>
              <a:rPr lang="en-US" dirty="0" err="1"/>
              <a:t>mereka</a:t>
            </a:r>
            <a:r>
              <a:rPr lang="en-US" dirty="0"/>
              <a:t> </a:t>
            </a:r>
            <a:r>
              <a:rPr lang="en-US" dirty="0" err="1"/>
              <a:t>dan</a:t>
            </a:r>
            <a:r>
              <a:rPr lang="en-US" dirty="0"/>
              <a:t> </a:t>
            </a:r>
            <a:r>
              <a:rPr lang="en-US" dirty="0" err="1"/>
              <a:t>aktivitas</a:t>
            </a:r>
            <a:r>
              <a:rPr lang="en-US" dirty="0"/>
              <a:t> </a:t>
            </a:r>
            <a:r>
              <a:rPr lang="en-US" dirty="0" err="1"/>
              <a:t>mereka</a:t>
            </a:r>
            <a:r>
              <a:rPr lang="en-US" dirty="0"/>
              <a:t> </a:t>
            </a:r>
            <a:r>
              <a:rPr lang="en-US" dirty="0" err="1"/>
              <a:t>guna</a:t>
            </a:r>
            <a:r>
              <a:rPr lang="en-US" dirty="0"/>
              <a:t> </a:t>
            </a:r>
            <a:r>
              <a:rPr lang="en-US" dirty="0" err="1"/>
              <a:t>menjaga</a:t>
            </a:r>
            <a:r>
              <a:rPr lang="en-US" dirty="0"/>
              <a:t> </a:t>
            </a:r>
            <a:r>
              <a:rPr lang="en-US" dirty="0" err="1"/>
              <a:t>kerahasiaan</a:t>
            </a:r>
            <a:r>
              <a:rPr lang="en-US" dirty="0"/>
              <a:t> </a:t>
            </a:r>
            <a:r>
              <a:rPr lang="en-US" dirty="0" err="1"/>
              <a:t>tersebut</a:t>
            </a:r>
            <a:r>
              <a:rPr lang="en-US" dirty="0"/>
              <a:t>.</a:t>
            </a:r>
          </a:p>
          <a:p>
            <a:pPr algn="just">
              <a:buFont typeface="+mj-lt"/>
              <a:buAutoNum type="arabicPeriod" startAt="2"/>
            </a:pPr>
            <a:r>
              <a:rPr lang="en-US" dirty="0" err="1"/>
              <a:t>Kenahan</a:t>
            </a:r>
            <a:r>
              <a:rPr lang="en-US" dirty="0"/>
              <a:t> </a:t>
            </a:r>
            <a:r>
              <a:rPr lang="en-US" dirty="0" err="1"/>
              <a:t>diri</a:t>
            </a:r>
            <a:r>
              <a:rPr lang="en-US" dirty="0"/>
              <a:t> </a:t>
            </a:r>
            <a:r>
              <a:rPr lang="en-US" dirty="0" err="1"/>
              <a:t>dari</a:t>
            </a:r>
            <a:r>
              <a:rPr lang="en-US" dirty="0"/>
              <a:t> </a:t>
            </a:r>
            <a:r>
              <a:rPr lang="en-US" dirty="0" err="1"/>
              <a:t>penggunaan</a:t>
            </a:r>
            <a:r>
              <a:rPr lang="en-US" dirty="0"/>
              <a:t> </a:t>
            </a:r>
            <a:r>
              <a:rPr lang="en-US" dirty="0" err="1"/>
              <a:t>informasi</a:t>
            </a:r>
            <a:r>
              <a:rPr lang="en-US" dirty="0"/>
              <a:t> </a:t>
            </a:r>
            <a:r>
              <a:rPr lang="en-US" dirty="0" err="1"/>
              <a:t>rahasia</a:t>
            </a:r>
            <a:r>
              <a:rPr lang="en-US" dirty="0"/>
              <a:t> yang </a:t>
            </a:r>
            <a:r>
              <a:rPr lang="en-US" dirty="0" err="1"/>
              <a:t>berkaitan</a:t>
            </a:r>
            <a:r>
              <a:rPr lang="en-US" dirty="0"/>
              <a:t> </a:t>
            </a:r>
            <a:r>
              <a:rPr lang="en-US" dirty="0" err="1"/>
              <a:t>dengan</a:t>
            </a:r>
            <a:r>
              <a:rPr lang="en-US" dirty="0"/>
              <a:t> </a:t>
            </a:r>
            <a:r>
              <a:rPr lang="en-US" dirty="0" err="1"/>
              <a:t>tugas-tugas</a:t>
            </a:r>
            <a:r>
              <a:rPr lang="en-US" dirty="0"/>
              <a:t> </a:t>
            </a:r>
            <a:r>
              <a:rPr lang="en-US" dirty="0" err="1"/>
              <a:t>untuk</a:t>
            </a:r>
            <a:r>
              <a:rPr lang="en-US" dirty="0"/>
              <a:t> </a:t>
            </a:r>
            <a:r>
              <a:rPr lang="en-US" dirty="0" err="1"/>
              <a:t>tujuan</a:t>
            </a:r>
            <a:r>
              <a:rPr lang="en-US" dirty="0"/>
              <a:t> </a:t>
            </a:r>
            <a:r>
              <a:rPr lang="en-US" dirty="0" err="1"/>
              <a:t>yangn</a:t>
            </a:r>
            <a:r>
              <a:rPr lang="en-US" dirty="0"/>
              <a:t> </a:t>
            </a:r>
            <a:r>
              <a:rPr lang="en-US" dirty="0" err="1"/>
              <a:t>tidak</a:t>
            </a:r>
            <a:r>
              <a:rPr lang="en-US" dirty="0"/>
              <a:t> </a:t>
            </a:r>
            <a:r>
              <a:rPr lang="en-US" dirty="0" err="1"/>
              <a:t>etus</a:t>
            </a:r>
            <a:r>
              <a:rPr lang="en-US" dirty="0"/>
              <a:t> </a:t>
            </a:r>
            <a:r>
              <a:rPr lang="en-US" dirty="0" err="1"/>
              <a:t>atau</a:t>
            </a:r>
            <a:r>
              <a:rPr lang="en-US" dirty="0"/>
              <a:t> </a:t>
            </a:r>
            <a:r>
              <a:rPr lang="en-US" dirty="0" err="1"/>
              <a:t>tidak</a:t>
            </a:r>
            <a:r>
              <a:rPr lang="en-US" dirty="0"/>
              <a:t> </a:t>
            </a:r>
            <a:r>
              <a:rPr lang="en-US" dirty="0" err="1"/>
              <a:t>sah</a:t>
            </a:r>
            <a:r>
              <a:rPr lang="en-US" dirty="0"/>
              <a:t>.</a:t>
            </a:r>
          </a:p>
          <a:p>
            <a:pPr marL="152400" indent="0" algn="just">
              <a:buNone/>
            </a:pPr>
            <a:endParaRPr lang="en-US" dirty="0"/>
          </a:p>
          <a:p>
            <a:pPr marL="152400" indent="0" algn="just">
              <a:buNone/>
            </a:pPr>
            <a:r>
              <a:rPr lang="en-US" b="1" u="sng" dirty="0" err="1"/>
              <a:t>Integritas</a:t>
            </a:r>
            <a:endParaRPr lang="en-US" b="1" u="sng" dirty="0"/>
          </a:p>
          <a:p>
            <a:pPr marL="152400" indent="0" algn="just">
              <a:buNone/>
            </a:pPr>
            <a:r>
              <a:rPr lang="en-US" dirty="0" err="1"/>
              <a:t>Praktisi</a:t>
            </a:r>
            <a:r>
              <a:rPr lang="en-US" dirty="0"/>
              <a:t> </a:t>
            </a:r>
            <a:r>
              <a:rPr lang="en-US" dirty="0" err="1"/>
              <a:t>dari</a:t>
            </a:r>
            <a:r>
              <a:rPr lang="en-US" dirty="0"/>
              <a:t> </a:t>
            </a:r>
            <a:r>
              <a:rPr lang="en-US" dirty="0" err="1"/>
              <a:t>akuntansi</a:t>
            </a:r>
            <a:r>
              <a:rPr lang="en-US" dirty="0"/>
              <a:t> </a:t>
            </a:r>
            <a:r>
              <a:rPr lang="en-US" dirty="0" err="1"/>
              <a:t>manajemen</a:t>
            </a:r>
            <a:r>
              <a:rPr lang="en-US" dirty="0"/>
              <a:t> </a:t>
            </a:r>
            <a:r>
              <a:rPr lang="en-US" dirty="0" err="1"/>
              <a:t>dan</a:t>
            </a:r>
            <a:r>
              <a:rPr lang="en-US" dirty="0"/>
              <a:t> </a:t>
            </a:r>
            <a:r>
              <a:rPr lang="en-US" dirty="0" err="1"/>
              <a:t>manajemen</a:t>
            </a:r>
            <a:r>
              <a:rPr lang="en-US" dirty="0"/>
              <a:t> </a:t>
            </a:r>
            <a:r>
              <a:rPr lang="en-US" dirty="0" err="1"/>
              <a:t>keuangan</a:t>
            </a:r>
            <a:r>
              <a:rPr lang="en-US" dirty="0"/>
              <a:t> </a:t>
            </a:r>
            <a:r>
              <a:rPr lang="en-US" dirty="0" err="1"/>
              <a:t>bertanggung</a:t>
            </a:r>
            <a:r>
              <a:rPr lang="en-US" dirty="0"/>
              <a:t> </a:t>
            </a:r>
            <a:r>
              <a:rPr lang="en-US" dirty="0" err="1"/>
              <a:t>jawab</a:t>
            </a:r>
            <a:r>
              <a:rPr lang="en-US" dirty="0"/>
              <a:t> </a:t>
            </a:r>
            <a:r>
              <a:rPr lang="en-US" dirty="0" err="1"/>
              <a:t>untuk</a:t>
            </a:r>
            <a:r>
              <a:rPr lang="en-US" dirty="0"/>
              <a:t>:</a:t>
            </a:r>
          </a:p>
          <a:p>
            <a:pPr algn="just">
              <a:buFont typeface="+mj-lt"/>
              <a:buAutoNum type="arabicPeriod"/>
            </a:pPr>
            <a:r>
              <a:rPr lang="en-US" dirty="0" err="1"/>
              <a:t>Menghindari</a:t>
            </a:r>
            <a:r>
              <a:rPr lang="en-US" dirty="0"/>
              <a:t> </a:t>
            </a:r>
            <a:r>
              <a:rPr lang="en-US" dirty="0" err="1"/>
              <a:t>komflik</a:t>
            </a:r>
            <a:r>
              <a:rPr lang="en-US" dirty="0"/>
              <a:t> </a:t>
            </a:r>
            <a:r>
              <a:rPr lang="en-US" dirty="0" err="1"/>
              <a:t>kepentingan</a:t>
            </a:r>
            <a:r>
              <a:rPr lang="en-US" dirty="0"/>
              <a:t> </a:t>
            </a:r>
            <a:r>
              <a:rPr lang="en-US" dirty="0" err="1"/>
              <a:t>aktual</a:t>
            </a:r>
            <a:r>
              <a:rPr lang="en-US" dirty="0"/>
              <a:t>.</a:t>
            </a:r>
          </a:p>
          <a:p>
            <a:pPr algn="just">
              <a:buFont typeface="+mj-lt"/>
              <a:buAutoNum type="arabicPeriod"/>
            </a:pPr>
            <a:r>
              <a:rPr lang="en-US" dirty="0" err="1"/>
              <a:t>Menahan</a:t>
            </a:r>
            <a:r>
              <a:rPr lang="en-US" dirty="0"/>
              <a:t> </a:t>
            </a:r>
            <a:r>
              <a:rPr lang="en-US" dirty="0" err="1"/>
              <a:t>diri</a:t>
            </a:r>
            <a:r>
              <a:rPr lang="en-US" dirty="0"/>
              <a:t> </a:t>
            </a:r>
            <a:r>
              <a:rPr lang="en-US" dirty="0" err="1"/>
              <a:t>dari</a:t>
            </a:r>
            <a:r>
              <a:rPr lang="en-US" dirty="0"/>
              <a:t> </a:t>
            </a:r>
            <a:r>
              <a:rPr lang="en-US" dirty="0" err="1"/>
              <a:t>keterlibatan</a:t>
            </a:r>
            <a:r>
              <a:rPr lang="en-US" dirty="0"/>
              <a:t> </a:t>
            </a:r>
            <a:r>
              <a:rPr lang="en-US" dirty="0" err="1"/>
              <a:t>dalam</a:t>
            </a:r>
            <a:r>
              <a:rPr lang="en-US" dirty="0"/>
              <a:t> </a:t>
            </a:r>
            <a:r>
              <a:rPr lang="en-US" dirty="0" err="1"/>
              <a:t>berbagai</a:t>
            </a:r>
            <a:r>
              <a:rPr lang="en-US" dirty="0"/>
              <a:t> </a:t>
            </a:r>
            <a:r>
              <a:rPr lang="en-US" dirty="0" err="1"/>
              <a:t>aktivitas</a:t>
            </a:r>
            <a:r>
              <a:rPr lang="en-US" dirty="0"/>
              <a:t> yang </a:t>
            </a:r>
            <a:r>
              <a:rPr lang="en-US" dirty="0" err="1"/>
              <a:t>akan</a:t>
            </a:r>
            <a:r>
              <a:rPr lang="en-US" dirty="0"/>
              <a:t> </a:t>
            </a:r>
            <a:r>
              <a:rPr lang="en-US" dirty="0" err="1"/>
              <a:t>menimbulkan</a:t>
            </a:r>
            <a:r>
              <a:rPr lang="en-US" dirty="0"/>
              <a:t> </a:t>
            </a:r>
            <a:r>
              <a:rPr lang="en-US" dirty="0" err="1"/>
              <a:t>kecurigaan</a:t>
            </a:r>
            <a:r>
              <a:rPr lang="en-US" dirty="0"/>
              <a:t> </a:t>
            </a:r>
            <a:r>
              <a:rPr lang="en-US" dirty="0" err="1"/>
              <a:t>terhadap</a:t>
            </a:r>
            <a:r>
              <a:rPr lang="en-US" dirty="0"/>
              <a:t> </a:t>
            </a:r>
            <a:r>
              <a:rPr lang="en-US" dirty="0" err="1"/>
              <a:t>kemampuan</a:t>
            </a:r>
            <a:r>
              <a:rPr lang="en-US" dirty="0"/>
              <a:t> </a:t>
            </a:r>
            <a:r>
              <a:rPr lang="en-US" dirty="0" err="1"/>
              <a:t>mereka</a:t>
            </a:r>
            <a:r>
              <a:rPr lang="en-US" dirty="0"/>
              <a:t> </a:t>
            </a:r>
            <a:r>
              <a:rPr lang="en-US" dirty="0" err="1"/>
              <a:t>untuk</a:t>
            </a:r>
            <a:r>
              <a:rPr lang="en-US" dirty="0"/>
              <a:t> </a:t>
            </a:r>
            <a:r>
              <a:rPr lang="en-US" dirty="0" err="1"/>
              <a:t>melakukan</a:t>
            </a:r>
            <a:r>
              <a:rPr lang="en-US" dirty="0"/>
              <a:t> </a:t>
            </a:r>
            <a:r>
              <a:rPr lang="en-US" dirty="0" err="1"/>
              <a:t>tugas</a:t>
            </a:r>
            <a:r>
              <a:rPr lang="en-US" dirty="0"/>
              <a:t> </a:t>
            </a:r>
            <a:r>
              <a:rPr lang="en-US" dirty="0" err="1"/>
              <a:t>secara</a:t>
            </a:r>
            <a:r>
              <a:rPr lang="en-US" dirty="0"/>
              <a:t> </a:t>
            </a:r>
            <a:r>
              <a:rPr lang="en-US" dirty="0" err="1"/>
              <a:t>etis</a:t>
            </a:r>
            <a:r>
              <a:rPr lang="en-US" dirty="0"/>
              <a:t>.</a:t>
            </a:r>
          </a:p>
          <a:p>
            <a:pPr algn="just">
              <a:buFont typeface="+mj-lt"/>
              <a:buAutoNum type="arabicPeriod"/>
            </a:pPr>
            <a:r>
              <a:rPr lang="en-US" dirty="0" err="1"/>
              <a:t>Menahan</a:t>
            </a:r>
            <a:r>
              <a:rPr lang="en-US" dirty="0"/>
              <a:t> </a:t>
            </a:r>
            <a:r>
              <a:rPr lang="en-US" dirty="0" err="1"/>
              <a:t>diri</a:t>
            </a:r>
            <a:r>
              <a:rPr lang="en-US" dirty="0"/>
              <a:t> </a:t>
            </a:r>
            <a:r>
              <a:rPr lang="en-US" dirty="0" err="1"/>
              <a:t>dari</a:t>
            </a:r>
            <a:r>
              <a:rPr lang="en-US" dirty="0"/>
              <a:t> </a:t>
            </a:r>
            <a:r>
              <a:rPr lang="en-US" dirty="0" err="1"/>
              <a:t>penggunaan</a:t>
            </a:r>
            <a:r>
              <a:rPr lang="en-US" dirty="0"/>
              <a:t> </a:t>
            </a:r>
            <a:r>
              <a:rPr lang="en-US" dirty="0" err="1"/>
              <a:t>informasi</a:t>
            </a:r>
            <a:r>
              <a:rPr lang="en-US" dirty="0"/>
              <a:t> </a:t>
            </a:r>
            <a:r>
              <a:rPr lang="en-US" dirty="0" err="1"/>
              <a:t>rahasia</a:t>
            </a:r>
            <a:r>
              <a:rPr lang="en-US" dirty="0"/>
              <a:t> yang </a:t>
            </a:r>
            <a:r>
              <a:rPr lang="en-US" dirty="0" err="1"/>
              <a:t>berkaitan</a:t>
            </a:r>
            <a:r>
              <a:rPr lang="en-US" dirty="0"/>
              <a:t> </a:t>
            </a:r>
            <a:r>
              <a:rPr lang="en-US" dirty="0" err="1"/>
              <a:t>dengan</a:t>
            </a:r>
            <a:r>
              <a:rPr lang="en-US" dirty="0"/>
              <a:t> </a:t>
            </a:r>
            <a:r>
              <a:rPr lang="en-US" dirty="0" err="1"/>
              <a:t>tugas-tugas</a:t>
            </a:r>
            <a:r>
              <a:rPr lang="en-US" dirty="0"/>
              <a:t> yang </a:t>
            </a:r>
            <a:r>
              <a:rPr lang="en-US" dirty="0" err="1"/>
              <a:t>tidak</a:t>
            </a:r>
            <a:r>
              <a:rPr lang="en-US" dirty="0"/>
              <a:t> </a:t>
            </a:r>
            <a:r>
              <a:rPr lang="en-US" dirty="0" err="1"/>
              <a:t>etis</a:t>
            </a:r>
            <a:r>
              <a:rPr lang="en-US" dirty="0"/>
              <a:t> </a:t>
            </a:r>
            <a:r>
              <a:rPr lang="en-US" dirty="0" err="1"/>
              <a:t>dan</a:t>
            </a:r>
            <a:r>
              <a:rPr lang="en-US" dirty="0"/>
              <a:t> </a:t>
            </a:r>
            <a:r>
              <a:rPr lang="en-US" dirty="0" err="1"/>
              <a:t>tidak</a:t>
            </a:r>
            <a:r>
              <a:rPr lang="en-US" dirty="0"/>
              <a:t> </a:t>
            </a:r>
            <a:r>
              <a:rPr lang="en-US" dirty="0" err="1"/>
              <a:t>sah</a:t>
            </a:r>
            <a:r>
              <a:rPr lang="en-US" dirty="0"/>
              <a:t>.</a:t>
            </a:r>
          </a:p>
          <a:p>
            <a:pPr algn="just">
              <a:buFont typeface="+mj-lt"/>
              <a:buAutoNum type="arabicPeriod"/>
            </a:pPr>
            <a:r>
              <a:rPr lang="en-US" dirty="0" err="1"/>
              <a:t>Menahan</a:t>
            </a:r>
            <a:r>
              <a:rPr lang="en-US" dirty="0"/>
              <a:t> </a:t>
            </a:r>
            <a:r>
              <a:rPr lang="en-US" dirty="0" err="1"/>
              <a:t>diri</a:t>
            </a:r>
            <a:r>
              <a:rPr lang="en-US" dirty="0"/>
              <a:t> </a:t>
            </a:r>
            <a:r>
              <a:rPr lang="en-US" dirty="0" err="1"/>
              <a:t>untuk</a:t>
            </a:r>
            <a:r>
              <a:rPr lang="en-US" dirty="0"/>
              <a:t> </a:t>
            </a:r>
            <a:r>
              <a:rPr lang="en-US" dirty="0" err="1"/>
              <a:t>tidak</a:t>
            </a:r>
            <a:r>
              <a:rPr lang="en-US" dirty="0"/>
              <a:t> </a:t>
            </a:r>
            <a:r>
              <a:rPr lang="en-US" dirty="0" err="1"/>
              <a:t>mengalihkan</a:t>
            </a:r>
            <a:r>
              <a:rPr lang="en-US" dirty="0"/>
              <a:t> </a:t>
            </a:r>
            <a:r>
              <a:rPr lang="en-US" dirty="0" err="1"/>
              <a:t>pencapaiaan</a:t>
            </a:r>
            <a:r>
              <a:rPr lang="en-US" dirty="0"/>
              <a:t> </a:t>
            </a:r>
            <a:r>
              <a:rPr lang="en-US" dirty="0" err="1"/>
              <a:t>atas</a:t>
            </a:r>
            <a:r>
              <a:rPr lang="en-US" dirty="0"/>
              <a:t> </a:t>
            </a:r>
            <a:r>
              <a:rPr lang="en-US" dirty="0" err="1"/>
              <a:t>tujuan-tujuan</a:t>
            </a:r>
            <a:r>
              <a:rPr lang="en-US" dirty="0"/>
              <a:t> yang </a:t>
            </a:r>
            <a:r>
              <a:rPr lang="en-US" dirty="0" err="1"/>
              <a:t>sah</a:t>
            </a:r>
            <a:r>
              <a:rPr lang="en-US" dirty="0"/>
              <a:t> </a:t>
            </a:r>
            <a:r>
              <a:rPr lang="en-US" dirty="0" err="1"/>
              <a:t>dan</a:t>
            </a:r>
            <a:r>
              <a:rPr lang="en-US" dirty="0"/>
              <a:t> </a:t>
            </a:r>
            <a:r>
              <a:rPr lang="en-US" dirty="0" err="1"/>
              <a:t>etis</a:t>
            </a:r>
            <a:r>
              <a:rPr lang="en-US" dirty="0"/>
              <a:t> </a:t>
            </a:r>
            <a:r>
              <a:rPr lang="en-US" dirty="0" err="1"/>
              <a:t>dari</a:t>
            </a:r>
            <a:r>
              <a:rPr lang="en-US" dirty="0"/>
              <a:t> </a:t>
            </a:r>
            <a:r>
              <a:rPr lang="en-US" dirty="0" err="1"/>
              <a:t>organisasi</a:t>
            </a:r>
            <a:r>
              <a:rPr lang="en-US" dirty="0"/>
              <a:t>, </a:t>
            </a:r>
            <a:r>
              <a:rPr lang="en-US" dirty="0" err="1"/>
              <a:t>baik</a:t>
            </a:r>
            <a:r>
              <a:rPr lang="en-US" dirty="0"/>
              <a:t> </a:t>
            </a:r>
            <a:r>
              <a:rPr lang="en-US" dirty="0" err="1"/>
              <a:t>secara</a:t>
            </a:r>
            <a:r>
              <a:rPr lang="en-US" dirty="0"/>
              <a:t> </a:t>
            </a:r>
            <a:r>
              <a:rPr lang="en-US" dirty="0" err="1"/>
              <a:t>aktif</a:t>
            </a:r>
            <a:r>
              <a:rPr lang="en-US" dirty="0"/>
              <a:t> </a:t>
            </a:r>
            <a:r>
              <a:rPr lang="en-US" dirty="0" err="1"/>
              <a:t>maupun</a:t>
            </a:r>
            <a:r>
              <a:rPr lang="en-US" dirty="0"/>
              <a:t> </a:t>
            </a:r>
            <a:r>
              <a:rPr lang="en-US" dirty="0" err="1"/>
              <a:t>secara</a:t>
            </a:r>
            <a:r>
              <a:rPr lang="en-US" dirty="0"/>
              <a:t> </a:t>
            </a:r>
            <a:r>
              <a:rPr lang="en-US" dirty="0" err="1"/>
              <a:t>pasif</a:t>
            </a:r>
            <a:r>
              <a:rPr lang="en-US" dirty="0"/>
              <a:t>.</a:t>
            </a:r>
          </a:p>
          <a:p>
            <a:pPr algn="just">
              <a:buFont typeface="+mj-lt"/>
              <a:buAutoNum type="arabicPeriod"/>
            </a:pPr>
            <a:r>
              <a:rPr lang="en-US" dirty="0" err="1"/>
              <a:t>Mengenali</a:t>
            </a:r>
            <a:r>
              <a:rPr lang="en-US" dirty="0"/>
              <a:t> </a:t>
            </a:r>
            <a:r>
              <a:rPr lang="en-US" dirty="0" err="1"/>
              <a:t>dan</a:t>
            </a:r>
            <a:r>
              <a:rPr lang="en-US" dirty="0"/>
              <a:t> </a:t>
            </a:r>
            <a:r>
              <a:rPr lang="en-US" dirty="0" err="1"/>
              <a:t>mengkomunikasikan</a:t>
            </a:r>
            <a:r>
              <a:rPr lang="en-US" dirty="0"/>
              <a:t> </a:t>
            </a:r>
            <a:r>
              <a:rPr lang="en-US" dirty="0" err="1"/>
              <a:t>berbagai</a:t>
            </a:r>
            <a:r>
              <a:rPr lang="en-US" dirty="0"/>
              <a:t> </a:t>
            </a:r>
            <a:r>
              <a:rPr lang="en-US" dirty="0" err="1"/>
              <a:t>batasan</a:t>
            </a:r>
            <a:r>
              <a:rPr lang="en-US" dirty="0"/>
              <a:t> </a:t>
            </a:r>
            <a:r>
              <a:rPr lang="en-US" dirty="0" err="1"/>
              <a:t>propesional</a:t>
            </a:r>
            <a:r>
              <a:rPr lang="en-US" dirty="0"/>
              <a:t>.</a:t>
            </a:r>
          </a:p>
          <a:p>
            <a:pPr algn="just">
              <a:buFont typeface="+mj-lt"/>
              <a:buAutoNum type="arabicPeriod"/>
            </a:pPr>
            <a:r>
              <a:rPr lang="en-US" dirty="0" err="1"/>
              <a:t>Mengkomunikasikan</a:t>
            </a:r>
            <a:r>
              <a:rPr lang="en-US" dirty="0"/>
              <a:t> </a:t>
            </a:r>
            <a:r>
              <a:rPr lang="en-US" dirty="0" err="1"/>
              <a:t>informasi</a:t>
            </a:r>
            <a:r>
              <a:rPr lang="en-US" dirty="0"/>
              <a:t> yang </a:t>
            </a:r>
            <a:r>
              <a:rPr lang="en-US" dirty="0" err="1"/>
              <a:t>baik</a:t>
            </a:r>
            <a:r>
              <a:rPr lang="en-US" dirty="0"/>
              <a:t> </a:t>
            </a:r>
            <a:r>
              <a:rPr lang="en-US" dirty="0" err="1"/>
              <a:t>maupun</a:t>
            </a:r>
            <a:r>
              <a:rPr lang="en-US" dirty="0"/>
              <a:t> yang </a:t>
            </a:r>
            <a:r>
              <a:rPr lang="en-US" dirty="0" err="1"/>
              <a:t>buruk</a:t>
            </a:r>
            <a:r>
              <a:rPr lang="en-US" dirty="0"/>
              <a:t> </a:t>
            </a:r>
            <a:r>
              <a:rPr lang="en-US" dirty="0" err="1"/>
              <a:t>serta</a:t>
            </a:r>
            <a:r>
              <a:rPr lang="en-US" dirty="0"/>
              <a:t> </a:t>
            </a:r>
            <a:r>
              <a:rPr lang="en-US" dirty="0" err="1"/>
              <a:t>penilaian</a:t>
            </a:r>
            <a:r>
              <a:rPr lang="en-US" dirty="0"/>
              <a:t> </a:t>
            </a:r>
            <a:r>
              <a:rPr lang="en-US" dirty="0" err="1"/>
              <a:t>atau</a:t>
            </a:r>
            <a:r>
              <a:rPr lang="en-US" dirty="0"/>
              <a:t> </a:t>
            </a:r>
            <a:r>
              <a:rPr lang="en-US" dirty="0" err="1"/>
              <a:t>opini</a:t>
            </a:r>
            <a:r>
              <a:rPr lang="en-US" dirty="0"/>
              <a:t> </a:t>
            </a:r>
            <a:r>
              <a:rPr lang="en-US" dirty="0" err="1"/>
              <a:t>profesional</a:t>
            </a:r>
            <a:r>
              <a:rPr lang="en-US" dirty="0"/>
              <a:t>.</a:t>
            </a:r>
          </a:p>
          <a:p>
            <a:pPr algn="just">
              <a:buFont typeface="+mj-lt"/>
              <a:buAutoNum type="arabicPeriod"/>
            </a:pPr>
            <a:r>
              <a:rPr lang="en-US" dirty="0" err="1"/>
              <a:t>Menahan</a:t>
            </a:r>
            <a:r>
              <a:rPr lang="en-US" dirty="0"/>
              <a:t> </a:t>
            </a:r>
            <a:r>
              <a:rPr lang="en-US" dirty="0" err="1"/>
              <a:t>diri</a:t>
            </a:r>
            <a:r>
              <a:rPr lang="en-US" dirty="0"/>
              <a:t> </a:t>
            </a:r>
            <a:r>
              <a:rPr lang="en-US" dirty="0" err="1"/>
              <a:t>dari</a:t>
            </a:r>
            <a:r>
              <a:rPr lang="en-US" dirty="0"/>
              <a:t> </a:t>
            </a:r>
            <a:r>
              <a:rPr lang="en-US" dirty="0" err="1"/>
              <a:t>keterlibatan</a:t>
            </a:r>
            <a:r>
              <a:rPr lang="en-US" dirty="0"/>
              <a:t> </a:t>
            </a:r>
            <a:r>
              <a:rPr lang="en-US" dirty="0" err="1"/>
              <a:t>aktivitas</a:t>
            </a:r>
            <a:r>
              <a:rPr lang="en-US" dirty="0"/>
              <a:t> yang </a:t>
            </a:r>
            <a:r>
              <a:rPr lang="en-US" dirty="0" err="1"/>
              <a:t>dapat</a:t>
            </a:r>
            <a:r>
              <a:rPr lang="en-US" dirty="0"/>
              <a:t> </a:t>
            </a:r>
            <a:r>
              <a:rPr lang="en-US" dirty="0" err="1"/>
              <a:t>merugikan</a:t>
            </a:r>
            <a:r>
              <a:rPr lang="en-US" dirty="0"/>
              <a:t> </a:t>
            </a:r>
            <a:r>
              <a:rPr lang="en-US" dirty="0" err="1"/>
              <a:t>profesi</a:t>
            </a:r>
            <a:r>
              <a:rPr lang="en-US" dirty="0"/>
              <a:t>.</a:t>
            </a:r>
          </a:p>
        </p:txBody>
      </p:sp>
    </p:spTree>
    <p:extLst>
      <p:ext uri="{BB962C8B-B14F-4D97-AF65-F5344CB8AC3E}">
        <p14:creationId xmlns:p14="http://schemas.microsoft.com/office/powerpoint/2010/main" val="2390265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59"/>
        <p:cNvGrpSpPr/>
        <p:nvPr/>
      </p:nvGrpSpPr>
      <p:grpSpPr>
        <a:xfrm>
          <a:off x="0" y="0"/>
          <a:ext cx="0" cy="0"/>
          <a:chOff x="0" y="0"/>
          <a:chExt cx="0" cy="0"/>
        </a:xfrm>
      </p:grpSpPr>
      <p:sp>
        <p:nvSpPr>
          <p:cNvPr id="2760" name="Google Shape;2760;p36"/>
          <p:cNvSpPr txBox="1">
            <a:spLocks noGrp="1"/>
          </p:cNvSpPr>
          <p:nvPr>
            <p:ph type="title"/>
          </p:nvPr>
        </p:nvSpPr>
        <p:spPr>
          <a:xfrm>
            <a:off x="2530050" y="1608794"/>
            <a:ext cx="4083900" cy="991981"/>
          </a:xfrm>
          <a:prstGeom prst="rect">
            <a:avLst/>
          </a:prstGeom>
        </p:spPr>
        <p:txBody>
          <a:bodyPr spcFirstLastPara="1" wrap="square" lIns="91425" tIns="91425" rIns="91425" bIns="252000" anchor="ctr" anchorCtr="0">
            <a:noAutofit/>
          </a:bodyPr>
          <a:lstStyle/>
          <a:p>
            <a:pPr marL="0" lvl="0" indent="0" algn="ctr" rtl="0">
              <a:spcBef>
                <a:spcPts val="0"/>
              </a:spcBef>
              <a:spcAft>
                <a:spcPts val="0"/>
              </a:spcAft>
              <a:buNone/>
            </a:pPr>
            <a:r>
              <a:rPr lang="en" sz="1800" dirty="0">
                <a:latin typeface="Varela Round" panose="020B0604020202020204" charset="-79"/>
                <a:cs typeface="Varela Round" panose="020B0604020202020204" charset="-79"/>
              </a:rPr>
              <a:t>Proses Manajemen terdiri dari tiga aktivitas yang saling berkaitan, yaitu:</a:t>
            </a:r>
            <a:endParaRPr sz="1800" dirty="0">
              <a:latin typeface="Varela Round" panose="020B0604020202020204" charset="-79"/>
              <a:cs typeface="Varela Round" panose="020B0604020202020204" charset="-79"/>
            </a:endParaRPr>
          </a:p>
        </p:txBody>
      </p:sp>
      <p:sp>
        <p:nvSpPr>
          <p:cNvPr id="2761" name="Google Shape;2761;p36"/>
          <p:cNvSpPr txBox="1">
            <a:spLocks noGrp="1"/>
          </p:cNvSpPr>
          <p:nvPr>
            <p:ph type="subTitle" idx="1"/>
          </p:nvPr>
        </p:nvSpPr>
        <p:spPr>
          <a:xfrm>
            <a:off x="2530050" y="2600775"/>
            <a:ext cx="4083900" cy="1180200"/>
          </a:xfrm>
          <a:prstGeom prst="rect">
            <a:avLst/>
          </a:prstGeom>
        </p:spPr>
        <p:txBody>
          <a:bodyPr spcFirstLastPara="1" wrap="square" lIns="0" tIns="0" rIns="0" bIns="0" anchor="ctr" anchorCtr="0">
            <a:noAutofit/>
          </a:bodyPr>
          <a:lstStyle/>
          <a:p>
            <a:pPr marL="342900" lvl="0" indent="-342900" algn="ctr" rtl="0">
              <a:spcBef>
                <a:spcPts val="0"/>
              </a:spcBef>
              <a:spcAft>
                <a:spcPts val="0"/>
              </a:spcAft>
              <a:buAutoNum type="arabicPeriod"/>
            </a:pPr>
            <a:r>
              <a:rPr lang="en" dirty="0"/>
              <a:t>Perencanaan</a:t>
            </a:r>
          </a:p>
          <a:p>
            <a:pPr marL="342900" lvl="0" indent="-342900" algn="ctr" rtl="0">
              <a:spcBef>
                <a:spcPts val="0"/>
              </a:spcBef>
              <a:spcAft>
                <a:spcPts val="0"/>
              </a:spcAft>
              <a:buAutoNum type="arabicPeriod"/>
            </a:pPr>
            <a:r>
              <a:rPr lang="en" dirty="0"/>
              <a:t>Pengorganisasian</a:t>
            </a:r>
          </a:p>
          <a:p>
            <a:pPr marL="342900" lvl="0" indent="-342900" algn="ctr" rtl="0">
              <a:spcBef>
                <a:spcPts val="0"/>
              </a:spcBef>
              <a:spcAft>
                <a:spcPts val="0"/>
              </a:spcAft>
              <a:buAutoNum type="arabicPeriod"/>
            </a:pPr>
            <a:r>
              <a:rPr lang="en" dirty="0"/>
              <a:t>Pengendalian</a:t>
            </a:r>
            <a:endParaRPr dirty="0"/>
          </a:p>
        </p:txBody>
      </p:sp>
      <p:sp>
        <p:nvSpPr>
          <p:cNvPr id="2762" name="Google Shape;2762;p36"/>
          <p:cNvSpPr/>
          <p:nvPr/>
        </p:nvSpPr>
        <p:spPr>
          <a:xfrm>
            <a:off x="1775325" y="3530275"/>
            <a:ext cx="430483" cy="426290"/>
          </a:xfrm>
          <a:custGeom>
            <a:avLst/>
            <a:gdLst/>
            <a:ahLst/>
            <a:cxnLst/>
            <a:rect l="l" t="t" r="r" b="b"/>
            <a:pathLst>
              <a:path w="13040" h="12913" extrusionOk="0">
                <a:moveTo>
                  <a:pt x="12211" y="724"/>
                </a:moveTo>
                <a:cubicBezTo>
                  <a:pt x="11302" y="3780"/>
                  <a:pt x="10942" y="6962"/>
                  <a:pt x="10205" y="10066"/>
                </a:cubicBezTo>
                <a:cubicBezTo>
                  <a:pt x="9374" y="9298"/>
                  <a:pt x="8449" y="8624"/>
                  <a:pt x="7775" y="7714"/>
                </a:cubicBezTo>
                <a:cubicBezTo>
                  <a:pt x="7701" y="7621"/>
                  <a:pt x="7587" y="7561"/>
                  <a:pt x="7474" y="7561"/>
                </a:cubicBezTo>
                <a:cubicBezTo>
                  <a:pt x="7398" y="7561"/>
                  <a:pt x="7321" y="7589"/>
                  <a:pt x="7258" y="7652"/>
                </a:cubicBezTo>
                <a:cubicBezTo>
                  <a:pt x="5879" y="9062"/>
                  <a:pt x="4562" y="10536"/>
                  <a:pt x="3308" y="12072"/>
                </a:cubicBezTo>
                <a:cubicBezTo>
                  <a:pt x="2572" y="11179"/>
                  <a:pt x="1678" y="10442"/>
                  <a:pt x="879" y="9595"/>
                </a:cubicBezTo>
                <a:cubicBezTo>
                  <a:pt x="2117" y="8326"/>
                  <a:pt x="3622" y="7338"/>
                  <a:pt x="4829" y="6022"/>
                </a:cubicBezTo>
                <a:cubicBezTo>
                  <a:pt x="4954" y="5896"/>
                  <a:pt x="4954" y="5692"/>
                  <a:pt x="4829" y="5567"/>
                </a:cubicBezTo>
                <a:cubicBezTo>
                  <a:pt x="3967" y="4658"/>
                  <a:pt x="3120" y="3733"/>
                  <a:pt x="2227" y="2855"/>
                </a:cubicBezTo>
                <a:cubicBezTo>
                  <a:pt x="5597" y="2291"/>
                  <a:pt x="8841" y="1225"/>
                  <a:pt x="12211" y="724"/>
                </a:cubicBezTo>
                <a:close/>
                <a:moveTo>
                  <a:pt x="12701" y="0"/>
                </a:moveTo>
                <a:cubicBezTo>
                  <a:pt x="12690" y="0"/>
                  <a:pt x="12678" y="1"/>
                  <a:pt x="12666" y="3"/>
                </a:cubicBezTo>
                <a:cubicBezTo>
                  <a:pt x="8873" y="504"/>
                  <a:pt x="5236" y="1758"/>
                  <a:pt x="1459" y="2323"/>
                </a:cubicBezTo>
                <a:cubicBezTo>
                  <a:pt x="1208" y="2370"/>
                  <a:pt x="1145" y="2714"/>
                  <a:pt x="1318" y="2871"/>
                </a:cubicBezTo>
                <a:cubicBezTo>
                  <a:pt x="2305" y="3812"/>
                  <a:pt x="3214" y="4815"/>
                  <a:pt x="4155" y="5787"/>
                </a:cubicBezTo>
                <a:cubicBezTo>
                  <a:pt x="2932" y="7040"/>
                  <a:pt x="1474" y="8012"/>
                  <a:pt x="267" y="9282"/>
                </a:cubicBezTo>
                <a:cubicBezTo>
                  <a:pt x="111" y="9376"/>
                  <a:pt x="1" y="9627"/>
                  <a:pt x="173" y="9815"/>
                </a:cubicBezTo>
                <a:cubicBezTo>
                  <a:pt x="1082" y="10818"/>
                  <a:pt x="2211" y="11649"/>
                  <a:pt x="3026" y="12746"/>
                </a:cubicBezTo>
                <a:cubicBezTo>
                  <a:pt x="3093" y="12841"/>
                  <a:pt x="3211" y="12913"/>
                  <a:pt x="3329" y="12913"/>
                </a:cubicBezTo>
                <a:cubicBezTo>
                  <a:pt x="3405" y="12913"/>
                  <a:pt x="3482" y="12883"/>
                  <a:pt x="3543" y="12809"/>
                </a:cubicBezTo>
                <a:cubicBezTo>
                  <a:pt x="4782" y="11273"/>
                  <a:pt x="6098" y="9783"/>
                  <a:pt x="7478" y="8373"/>
                </a:cubicBezTo>
                <a:cubicBezTo>
                  <a:pt x="8277" y="9313"/>
                  <a:pt x="9280" y="10034"/>
                  <a:pt x="10142" y="10912"/>
                </a:cubicBezTo>
                <a:cubicBezTo>
                  <a:pt x="10206" y="10981"/>
                  <a:pt x="10288" y="11012"/>
                  <a:pt x="10370" y="11012"/>
                </a:cubicBezTo>
                <a:cubicBezTo>
                  <a:pt x="10511" y="11012"/>
                  <a:pt x="10651" y="10920"/>
                  <a:pt x="10691" y="10771"/>
                </a:cubicBezTo>
                <a:cubicBezTo>
                  <a:pt x="11584" y="7354"/>
                  <a:pt x="11913" y="3796"/>
                  <a:pt x="12995" y="410"/>
                </a:cubicBezTo>
                <a:cubicBezTo>
                  <a:pt x="13039" y="247"/>
                  <a:pt x="12902" y="0"/>
                  <a:pt x="127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lvl="0"/>
            <a:r>
              <a:rPr lang="en-US" sz="2000" dirty="0"/>
              <a:t>STANDAR PERILAKU ETIS UNTUK PRAKTISI AKUNTANSI MANAJEMEN DAN AKUNTANSI KEUANGAN (3)</a:t>
            </a:r>
            <a:endParaRPr sz="2000" dirty="0"/>
          </a:p>
        </p:txBody>
      </p:sp>
      <p:sp>
        <p:nvSpPr>
          <p:cNvPr id="2755" name="Google Shape;2755;p35"/>
          <p:cNvSpPr txBox="1">
            <a:spLocks noGrp="1"/>
          </p:cNvSpPr>
          <p:nvPr>
            <p:ph type="body" idx="1"/>
          </p:nvPr>
        </p:nvSpPr>
        <p:spPr>
          <a:xfrm>
            <a:off x="896982" y="1017726"/>
            <a:ext cx="7071361" cy="3745864"/>
          </a:xfrm>
          <a:prstGeom prst="rect">
            <a:avLst/>
          </a:prstGeom>
        </p:spPr>
        <p:txBody>
          <a:bodyPr spcFirstLastPara="1" wrap="square" lIns="90000" tIns="91425" rIns="91425" bIns="91425" anchor="ctr" anchorCtr="0">
            <a:noAutofit/>
          </a:bodyPr>
          <a:lstStyle/>
          <a:p>
            <a:pPr marL="152400" indent="0" algn="just">
              <a:buNone/>
            </a:pPr>
            <a:r>
              <a:rPr lang="en-US" b="1" u="sng" dirty="0" err="1"/>
              <a:t>Objektivitas</a:t>
            </a:r>
            <a:endParaRPr lang="en-US" b="1" u="sng" dirty="0"/>
          </a:p>
          <a:p>
            <a:pPr marL="152400" indent="0" algn="just">
              <a:buNone/>
            </a:pPr>
            <a:r>
              <a:rPr lang="en-US" dirty="0" err="1"/>
              <a:t>Praktisi</a:t>
            </a:r>
            <a:r>
              <a:rPr lang="en-US" dirty="0"/>
              <a:t> </a:t>
            </a:r>
            <a:r>
              <a:rPr lang="en-US" dirty="0" err="1"/>
              <a:t>dari</a:t>
            </a:r>
            <a:r>
              <a:rPr lang="en-US" dirty="0"/>
              <a:t> </a:t>
            </a:r>
            <a:r>
              <a:rPr lang="en-US" dirty="0" err="1"/>
              <a:t>Akuntansi</a:t>
            </a:r>
            <a:r>
              <a:rPr lang="en-US" dirty="0"/>
              <a:t> </a:t>
            </a:r>
            <a:r>
              <a:rPr lang="en-US" dirty="0" err="1"/>
              <a:t>keuangan</a:t>
            </a:r>
            <a:r>
              <a:rPr lang="en-US" dirty="0"/>
              <a:t> </a:t>
            </a:r>
            <a:r>
              <a:rPr lang="en-US" dirty="0" err="1"/>
              <a:t>dan</a:t>
            </a:r>
            <a:r>
              <a:rPr lang="en-US" dirty="0"/>
              <a:t> </a:t>
            </a:r>
            <a:r>
              <a:rPr lang="en-US" dirty="0" err="1"/>
              <a:t>manajemen</a:t>
            </a:r>
            <a:r>
              <a:rPr lang="en-US" dirty="0"/>
              <a:t> </a:t>
            </a:r>
            <a:r>
              <a:rPr lang="en-US" dirty="0" err="1"/>
              <a:t>keuangan</a:t>
            </a:r>
            <a:r>
              <a:rPr lang="en-US" dirty="0"/>
              <a:t> </a:t>
            </a:r>
            <a:r>
              <a:rPr lang="en-US" dirty="0" err="1"/>
              <a:t>bertanggung</a:t>
            </a:r>
            <a:r>
              <a:rPr lang="en-US" dirty="0"/>
              <a:t> </a:t>
            </a:r>
            <a:r>
              <a:rPr lang="en-US" dirty="0" err="1"/>
              <a:t>jawab</a:t>
            </a:r>
            <a:r>
              <a:rPr lang="en-US" dirty="0"/>
              <a:t> </a:t>
            </a:r>
            <a:r>
              <a:rPr lang="en-US" dirty="0" err="1"/>
              <a:t>untuk</a:t>
            </a:r>
            <a:r>
              <a:rPr lang="en-US" dirty="0"/>
              <a:t>:</a:t>
            </a:r>
          </a:p>
          <a:p>
            <a:pPr algn="just"/>
            <a:r>
              <a:rPr lang="en-US" dirty="0" err="1"/>
              <a:t>Mengkomunikasikan</a:t>
            </a:r>
            <a:r>
              <a:rPr lang="en-US" dirty="0"/>
              <a:t> </a:t>
            </a:r>
            <a:r>
              <a:rPr lang="en-US" dirty="0" err="1"/>
              <a:t>informasi</a:t>
            </a:r>
            <a:r>
              <a:rPr lang="en-US" dirty="0"/>
              <a:t> </a:t>
            </a:r>
            <a:r>
              <a:rPr lang="en-US" dirty="0" err="1"/>
              <a:t>dengan</a:t>
            </a:r>
            <a:r>
              <a:rPr lang="en-US" dirty="0"/>
              <a:t> </a:t>
            </a:r>
            <a:r>
              <a:rPr lang="en-US" dirty="0" err="1"/>
              <a:t>adil</a:t>
            </a:r>
            <a:r>
              <a:rPr lang="en-US" dirty="0"/>
              <a:t> </a:t>
            </a:r>
            <a:r>
              <a:rPr lang="en-US" dirty="0" err="1"/>
              <a:t>dan</a:t>
            </a:r>
            <a:r>
              <a:rPr lang="en-US" dirty="0"/>
              <a:t> </a:t>
            </a:r>
            <a:r>
              <a:rPr lang="en-US" dirty="0" err="1"/>
              <a:t>objektif</a:t>
            </a:r>
            <a:endParaRPr lang="en-US" dirty="0"/>
          </a:p>
          <a:p>
            <a:pPr algn="just"/>
            <a:r>
              <a:rPr lang="en-US" dirty="0" err="1"/>
              <a:t>Mengungkap</a:t>
            </a:r>
            <a:r>
              <a:rPr lang="en-US" dirty="0"/>
              <a:t> </a:t>
            </a:r>
            <a:r>
              <a:rPr lang="en-US" dirty="0" err="1"/>
              <a:t>informasi</a:t>
            </a:r>
            <a:r>
              <a:rPr lang="en-US" dirty="0"/>
              <a:t> yang </a:t>
            </a:r>
            <a:r>
              <a:rPr lang="en-US" dirty="0" err="1"/>
              <a:t>relevan</a:t>
            </a:r>
            <a:r>
              <a:rPr lang="en-US" dirty="0"/>
              <a:t>, yang </a:t>
            </a:r>
            <a:r>
              <a:rPr lang="en-US" dirty="0" err="1"/>
              <a:t>diperkirakan</a:t>
            </a:r>
            <a:r>
              <a:rPr lang="en-US" dirty="0"/>
              <a:t> </a:t>
            </a:r>
            <a:r>
              <a:rPr lang="en-US" dirty="0" err="1"/>
              <a:t>dapat</a:t>
            </a:r>
            <a:r>
              <a:rPr lang="en-US" dirty="0"/>
              <a:t> </a:t>
            </a:r>
            <a:r>
              <a:rPr lang="en-US" dirty="0" err="1"/>
              <a:t>mempengaruhi</a:t>
            </a:r>
            <a:r>
              <a:rPr lang="en-US" dirty="0"/>
              <a:t> </a:t>
            </a:r>
            <a:r>
              <a:rPr lang="en-US" dirty="0" err="1"/>
              <a:t>pemahaman</a:t>
            </a:r>
            <a:r>
              <a:rPr lang="en-US" dirty="0"/>
              <a:t> </a:t>
            </a:r>
            <a:r>
              <a:rPr lang="en-US" dirty="0" err="1"/>
              <a:t>pengguna</a:t>
            </a:r>
            <a:r>
              <a:rPr lang="en-US" dirty="0"/>
              <a:t> </a:t>
            </a:r>
            <a:r>
              <a:rPr lang="en-US" dirty="0" err="1"/>
              <a:t>atas</a:t>
            </a:r>
            <a:r>
              <a:rPr lang="en-US" dirty="0"/>
              <a:t> </a:t>
            </a:r>
            <a:r>
              <a:rPr lang="en-US" dirty="0" err="1"/>
              <a:t>laporan</a:t>
            </a:r>
            <a:r>
              <a:rPr lang="en-US" dirty="0"/>
              <a:t>, </a:t>
            </a:r>
            <a:r>
              <a:rPr lang="en-US" dirty="0" err="1"/>
              <a:t>komentar</a:t>
            </a:r>
            <a:r>
              <a:rPr lang="en-US" dirty="0"/>
              <a:t> </a:t>
            </a:r>
            <a:r>
              <a:rPr lang="en-US" dirty="0" err="1"/>
              <a:t>dan</a:t>
            </a:r>
            <a:r>
              <a:rPr lang="en-US" dirty="0"/>
              <a:t> </a:t>
            </a:r>
            <a:r>
              <a:rPr lang="en-US" dirty="0" err="1"/>
              <a:t>rekomendasi</a:t>
            </a:r>
            <a:r>
              <a:rPr lang="en-US" dirty="0"/>
              <a:t> yang di </a:t>
            </a:r>
            <a:r>
              <a:rPr lang="en-US" dirty="0" err="1"/>
              <a:t>presentasikan</a:t>
            </a:r>
            <a:r>
              <a:rPr lang="en-US" dirty="0"/>
              <a:t>.</a:t>
            </a:r>
          </a:p>
          <a:p>
            <a:pPr algn="just"/>
            <a:endParaRPr lang="en-US" dirty="0"/>
          </a:p>
          <a:p>
            <a:pPr marL="152400" indent="0" algn="just">
              <a:buNone/>
            </a:pPr>
            <a:r>
              <a:rPr lang="en-US" b="1" u="sng" dirty="0" err="1"/>
              <a:t>Resolusi</a:t>
            </a:r>
            <a:r>
              <a:rPr lang="en-US" b="1" u="sng" dirty="0"/>
              <a:t> </a:t>
            </a:r>
            <a:r>
              <a:rPr lang="en-US" b="1" u="sng" dirty="0" err="1"/>
              <a:t>Konflik</a:t>
            </a:r>
            <a:r>
              <a:rPr lang="en-US" b="1" u="sng" dirty="0"/>
              <a:t> </a:t>
            </a:r>
            <a:r>
              <a:rPr lang="en-US" b="1" u="sng" dirty="0" err="1"/>
              <a:t>Etika</a:t>
            </a:r>
            <a:endParaRPr lang="en-US" b="1" u="sng" dirty="0"/>
          </a:p>
          <a:p>
            <a:pPr marL="152400" indent="0" algn="just">
              <a:buNone/>
            </a:pPr>
            <a:r>
              <a:rPr lang="en-US" dirty="0" err="1"/>
              <a:t>Dalam</a:t>
            </a:r>
            <a:r>
              <a:rPr lang="en-US" dirty="0"/>
              <a:t> </a:t>
            </a:r>
            <a:r>
              <a:rPr lang="en-US" dirty="0" err="1"/>
              <a:t>melaksanakan</a:t>
            </a:r>
            <a:r>
              <a:rPr lang="en-US" dirty="0"/>
              <a:t> </a:t>
            </a:r>
            <a:r>
              <a:rPr lang="en-US" dirty="0" err="1"/>
              <a:t>standar</a:t>
            </a:r>
            <a:r>
              <a:rPr lang="en-US" dirty="0"/>
              <a:t> </a:t>
            </a:r>
            <a:r>
              <a:rPr lang="en-US" dirty="0" err="1"/>
              <a:t>perilaku</a:t>
            </a:r>
            <a:r>
              <a:rPr lang="en-US" dirty="0"/>
              <a:t> </a:t>
            </a:r>
            <a:r>
              <a:rPr lang="en-US" dirty="0" err="1"/>
              <a:t>etis</a:t>
            </a:r>
            <a:r>
              <a:rPr lang="en-US" dirty="0"/>
              <a:t>, </a:t>
            </a:r>
            <a:r>
              <a:rPr lang="en-US" dirty="0" err="1"/>
              <a:t>praktisi</a:t>
            </a:r>
            <a:r>
              <a:rPr lang="en-US" dirty="0"/>
              <a:t> </a:t>
            </a:r>
            <a:r>
              <a:rPr lang="en-US" dirty="0" err="1"/>
              <a:t>dari</a:t>
            </a:r>
            <a:r>
              <a:rPr lang="en-US" dirty="0"/>
              <a:t> </a:t>
            </a:r>
            <a:r>
              <a:rPr lang="en-US" dirty="0" err="1"/>
              <a:t>akuntansi</a:t>
            </a:r>
            <a:r>
              <a:rPr lang="en-US" dirty="0"/>
              <a:t> </a:t>
            </a:r>
            <a:r>
              <a:rPr lang="en-US" dirty="0" err="1"/>
              <a:t>manajemen</a:t>
            </a:r>
            <a:r>
              <a:rPr lang="en-US" dirty="0"/>
              <a:t> </a:t>
            </a:r>
            <a:r>
              <a:rPr lang="en-US" dirty="0" err="1"/>
              <a:t>dan</a:t>
            </a:r>
            <a:r>
              <a:rPr lang="en-US" dirty="0"/>
              <a:t> </a:t>
            </a:r>
            <a:r>
              <a:rPr lang="en-US" dirty="0" err="1"/>
              <a:t>manajemen</a:t>
            </a:r>
            <a:r>
              <a:rPr lang="en-US" dirty="0"/>
              <a:t> </a:t>
            </a:r>
            <a:r>
              <a:rPr lang="en-US" dirty="0" err="1"/>
              <a:t>keuangan</a:t>
            </a:r>
            <a:r>
              <a:rPr lang="en-US" dirty="0"/>
              <a:t> </a:t>
            </a:r>
            <a:r>
              <a:rPr lang="en-US" dirty="0" err="1"/>
              <a:t>mungkin</a:t>
            </a:r>
            <a:r>
              <a:rPr lang="en-US" dirty="0"/>
              <a:t> </a:t>
            </a:r>
            <a:r>
              <a:rPr lang="en-US" dirty="0" err="1"/>
              <a:t>mengalami</a:t>
            </a:r>
            <a:r>
              <a:rPr lang="en-US" dirty="0"/>
              <a:t> </a:t>
            </a:r>
            <a:r>
              <a:rPr lang="en-US" dirty="0" err="1"/>
              <a:t>masalah</a:t>
            </a:r>
            <a:r>
              <a:rPr lang="en-US" dirty="0"/>
              <a:t> </a:t>
            </a:r>
            <a:r>
              <a:rPr lang="en-US" dirty="0" err="1"/>
              <a:t>dalam</a:t>
            </a:r>
            <a:r>
              <a:rPr lang="en-US" dirty="0"/>
              <a:t> </a:t>
            </a:r>
            <a:r>
              <a:rPr lang="en-US" dirty="0" err="1"/>
              <a:t>mengidentifikasi</a:t>
            </a:r>
            <a:r>
              <a:rPr lang="en-US" dirty="0"/>
              <a:t> </a:t>
            </a:r>
            <a:r>
              <a:rPr lang="en-US" dirty="0" err="1"/>
              <a:t>perilaku</a:t>
            </a:r>
            <a:r>
              <a:rPr lang="en-US" dirty="0"/>
              <a:t> yang </a:t>
            </a:r>
            <a:r>
              <a:rPr lang="en-US" dirty="0" err="1"/>
              <a:t>tidak</a:t>
            </a:r>
            <a:r>
              <a:rPr lang="en-US" dirty="0"/>
              <a:t> </a:t>
            </a:r>
            <a:r>
              <a:rPr lang="en-US" dirty="0" err="1"/>
              <a:t>etis</a:t>
            </a:r>
            <a:r>
              <a:rPr lang="en-US" dirty="0"/>
              <a:t>, </a:t>
            </a:r>
            <a:r>
              <a:rPr lang="en-US" dirty="0" err="1"/>
              <a:t>atau</a:t>
            </a:r>
            <a:r>
              <a:rPr lang="en-US" dirty="0"/>
              <a:t> </a:t>
            </a:r>
            <a:r>
              <a:rPr lang="en-US" dirty="0" err="1"/>
              <a:t>dala</a:t>
            </a:r>
            <a:r>
              <a:rPr lang="en-US" dirty="0"/>
              <a:t> </a:t>
            </a:r>
            <a:r>
              <a:rPr lang="en-US" dirty="0" err="1"/>
              <a:t>menyelesaikan</a:t>
            </a:r>
            <a:r>
              <a:rPr lang="en-US" dirty="0"/>
              <a:t> </a:t>
            </a:r>
            <a:r>
              <a:rPr lang="en-US" dirty="0" err="1"/>
              <a:t>konflik</a:t>
            </a:r>
            <a:r>
              <a:rPr lang="en-US" dirty="0"/>
              <a:t> </a:t>
            </a:r>
            <a:r>
              <a:rPr lang="en-US" dirty="0" err="1"/>
              <a:t>etika</a:t>
            </a:r>
            <a:r>
              <a:rPr lang="en-US" dirty="0"/>
              <a:t>. </a:t>
            </a:r>
            <a:r>
              <a:rPr lang="en-US" dirty="0" err="1"/>
              <a:t>Ketika</a:t>
            </a:r>
            <a:r>
              <a:rPr lang="en-US" dirty="0"/>
              <a:t> </a:t>
            </a:r>
            <a:r>
              <a:rPr lang="en-US" dirty="0" err="1"/>
              <a:t>menghadapi</a:t>
            </a:r>
            <a:r>
              <a:rPr lang="en-US" dirty="0"/>
              <a:t> </a:t>
            </a:r>
            <a:r>
              <a:rPr lang="en-US" dirty="0" err="1"/>
              <a:t>masalah-masalah</a:t>
            </a:r>
            <a:r>
              <a:rPr lang="en-US" dirty="0"/>
              <a:t> </a:t>
            </a:r>
            <a:r>
              <a:rPr lang="en-US" dirty="0" err="1"/>
              <a:t>etika</a:t>
            </a:r>
            <a:r>
              <a:rPr lang="en-US" dirty="0"/>
              <a:t> </a:t>
            </a:r>
            <a:r>
              <a:rPr lang="en-US" dirty="0" err="1"/>
              <a:t>penting</a:t>
            </a:r>
            <a:r>
              <a:rPr lang="en-US" dirty="0"/>
              <a:t>, </a:t>
            </a:r>
            <a:r>
              <a:rPr lang="en-US" dirty="0" err="1"/>
              <a:t>praktisi</a:t>
            </a:r>
            <a:r>
              <a:rPr lang="en-US" dirty="0"/>
              <a:t> </a:t>
            </a:r>
            <a:r>
              <a:rPr lang="en-US" dirty="0" err="1"/>
              <a:t>harus</a:t>
            </a:r>
            <a:r>
              <a:rPr lang="en-US" dirty="0"/>
              <a:t> </a:t>
            </a:r>
            <a:r>
              <a:rPr lang="en-US" dirty="0" err="1"/>
              <a:t>mengikuti</a:t>
            </a:r>
            <a:r>
              <a:rPr lang="en-US" dirty="0"/>
              <a:t> </a:t>
            </a:r>
            <a:r>
              <a:rPr lang="en-US" dirty="0" err="1"/>
              <a:t>kebijakan</a:t>
            </a:r>
            <a:r>
              <a:rPr lang="en-US" dirty="0"/>
              <a:t> yang </a:t>
            </a:r>
            <a:r>
              <a:rPr lang="en-US" dirty="0" err="1"/>
              <a:t>ditetapkan</a:t>
            </a:r>
            <a:r>
              <a:rPr lang="en-US" dirty="0"/>
              <a:t> </a:t>
            </a:r>
            <a:r>
              <a:rPr lang="en-US" dirty="0" err="1"/>
              <a:t>organisasi</a:t>
            </a:r>
            <a:r>
              <a:rPr lang="en-US" dirty="0"/>
              <a:t> </a:t>
            </a:r>
            <a:r>
              <a:rPr lang="en-US" dirty="0" err="1"/>
              <a:t>dalam</a:t>
            </a:r>
            <a:r>
              <a:rPr lang="en-US" dirty="0"/>
              <a:t> </a:t>
            </a:r>
            <a:r>
              <a:rPr lang="en-US" dirty="0" err="1"/>
              <a:t>mengatasi</a:t>
            </a:r>
            <a:r>
              <a:rPr lang="en-US" dirty="0"/>
              <a:t> </a:t>
            </a:r>
            <a:r>
              <a:rPr lang="en-US" dirty="0" err="1"/>
              <a:t>konflik</a:t>
            </a:r>
            <a:r>
              <a:rPr lang="en-US" dirty="0"/>
              <a:t>. </a:t>
            </a:r>
            <a:r>
              <a:rPr lang="en-US" dirty="0" err="1"/>
              <a:t>Jika</a:t>
            </a:r>
            <a:r>
              <a:rPr lang="en-US" dirty="0"/>
              <a:t> </a:t>
            </a:r>
            <a:r>
              <a:rPr lang="en-US" dirty="0" err="1"/>
              <a:t>kebijakan</a:t>
            </a:r>
            <a:r>
              <a:rPr lang="en-US" dirty="0"/>
              <a:t> </a:t>
            </a:r>
            <a:r>
              <a:rPr lang="en-US" dirty="0" err="1"/>
              <a:t>tersebut</a:t>
            </a:r>
            <a:r>
              <a:rPr lang="en-US" dirty="0"/>
              <a:t> </a:t>
            </a:r>
            <a:r>
              <a:rPr lang="en-US" dirty="0" err="1"/>
              <a:t>tidak</a:t>
            </a:r>
            <a:r>
              <a:rPr lang="en-US" dirty="0"/>
              <a:t> </a:t>
            </a:r>
            <a:r>
              <a:rPr lang="en-US" dirty="0" err="1"/>
              <a:t>menyelesaikan</a:t>
            </a:r>
            <a:r>
              <a:rPr lang="en-US" dirty="0"/>
              <a:t> </a:t>
            </a:r>
            <a:r>
              <a:rPr lang="en-US" dirty="0" err="1"/>
              <a:t>konflik</a:t>
            </a:r>
            <a:r>
              <a:rPr lang="en-US" dirty="0"/>
              <a:t> </a:t>
            </a:r>
            <a:r>
              <a:rPr lang="en-US" dirty="0" err="1"/>
              <a:t>etika</a:t>
            </a:r>
            <a:r>
              <a:rPr lang="en-US" dirty="0"/>
              <a:t> </a:t>
            </a:r>
            <a:r>
              <a:rPr lang="en-US" dirty="0" err="1"/>
              <a:t>haruslah</a:t>
            </a:r>
            <a:r>
              <a:rPr lang="en-US" dirty="0"/>
              <a:t> </a:t>
            </a:r>
            <a:r>
              <a:rPr lang="en-US" dirty="0" err="1"/>
              <a:t>mempertimbangkan</a:t>
            </a:r>
            <a:r>
              <a:rPr lang="en-US" dirty="0"/>
              <a:t> </a:t>
            </a:r>
            <a:r>
              <a:rPr lang="en-US" dirty="0" err="1"/>
              <a:t>tindakan</a:t>
            </a:r>
            <a:r>
              <a:rPr lang="en-US" dirty="0"/>
              <a:t> </a:t>
            </a:r>
            <a:r>
              <a:rPr lang="en-US" dirty="0" err="1"/>
              <a:t>berikut</a:t>
            </a:r>
            <a:r>
              <a:rPr lang="en-US" dirty="0"/>
              <a:t> </a:t>
            </a:r>
            <a:r>
              <a:rPr lang="en-US" dirty="0" err="1"/>
              <a:t>ini</a:t>
            </a:r>
            <a:r>
              <a:rPr lang="en-US" dirty="0"/>
              <a:t>:</a:t>
            </a:r>
          </a:p>
          <a:p>
            <a:pPr algn="just">
              <a:buFont typeface="+mj-lt"/>
              <a:buAutoNum type="arabicPeriod"/>
            </a:pPr>
            <a:r>
              <a:rPr lang="en-US" dirty="0" err="1"/>
              <a:t>Mendiskusikan</a:t>
            </a:r>
            <a:r>
              <a:rPr lang="en-US" dirty="0"/>
              <a:t> </a:t>
            </a:r>
            <a:r>
              <a:rPr lang="en-US" dirty="0" err="1"/>
              <a:t>masalah</a:t>
            </a:r>
            <a:r>
              <a:rPr lang="en-US" dirty="0"/>
              <a:t> </a:t>
            </a:r>
            <a:r>
              <a:rPr lang="en-US" dirty="0" err="1"/>
              <a:t>tersebut</a:t>
            </a:r>
            <a:r>
              <a:rPr lang="en-US" dirty="0"/>
              <a:t> </a:t>
            </a:r>
            <a:r>
              <a:rPr lang="en-US" dirty="0" err="1"/>
              <a:t>dengan</a:t>
            </a:r>
            <a:r>
              <a:rPr lang="en-US" dirty="0"/>
              <a:t> </a:t>
            </a:r>
            <a:r>
              <a:rPr lang="en-US" dirty="0" err="1"/>
              <a:t>atasan</a:t>
            </a:r>
            <a:r>
              <a:rPr lang="en-US" dirty="0"/>
              <a:t>.</a:t>
            </a:r>
          </a:p>
          <a:p>
            <a:pPr algn="just">
              <a:buFont typeface="+mj-lt"/>
              <a:buAutoNum type="arabicPeriod"/>
            </a:pPr>
            <a:r>
              <a:rPr lang="en-US" dirty="0" err="1"/>
              <a:t>Klarifikasi</a:t>
            </a:r>
            <a:r>
              <a:rPr lang="en-US" dirty="0"/>
              <a:t> </a:t>
            </a:r>
            <a:r>
              <a:rPr lang="en-US" dirty="0" err="1"/>
              <a:t>masalah</a:t>
            </a:r>
            <a:r>
              <a:rPr lang="en-US" dirty="0"/>
              <a:t>.</a:t>
            </a:r>
          </a:p>
          <a:p>
            <a:pPr algn="just">
              <a:buFont typeface="+mj-lt"/>
              <a:buAutoNum type="arabicPeriod"/>
            </a:pPr>
            <a:r>
              <a:rPr lang="en-US" dirty="0" err="1"/>
              <a:t>Konsultasi</a:t>
            </a:r>
            <a:r>
              <a:rPr lang="en-US" dirty="0"/>
              <a:t> </a:t>
            </a:r>
            <a:r>
              <a:rPr lang="en-US" dirty="0" err="1"/>
              <a:t>dengan</a:t>
            </a:r>
            <a:r>
              <a:rPr lang="en-US" dirty="0"/>
              <a:t> </a:t>
            </a:r>
            <a:r>
              <a:rPr lang="en-US" dirty="0" err="1"/>
              <a:t>pengacara</a:t>
            </a:r>
            <a:r>
              <a:rPr lang="en-US" dirty="0"/>
              <a:t> </a:t>
            </a:r>
            <a:r>
              <a:rPr lang="en-US" dirty="0" err="1"/>
              <a:t>mengenai</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hukum</a:t>
            </a:r>
            <a:endParaRPr lang="en-US" dirty="0"/>
          </a:p>
          <a:p>
            <a:pPr algn="just">
              <a:buFont typeface="+mj-lt"/>
              <a:buAutoNum type="arabicPeriod"/>
            </a:pPr>
            <a:r>
              <a:rPr lang="en-US" dirty="0" err="1"/>
              <a:t>Jika</a:t>
            </a:r>
            <a:r>
              <a:rPr lang="en-US" dirty="0"/>
              <a:t> </a:t>
            </a:r>
            <a:r>
              <a:rPr lang="en-US" dirty="0" err="1"/>
              <a:t>konflik</a:t>
            </a:r>
            <a:r>
              <a:rPr lang="en-US" dirty="0"/>
              <a:t> </a:t>
            </a:r>
            <a:r>
              <a:rPr lang="en-US" dirty="0" err="1"/>
              <a:t>etika</a:t>
            </a:r>
            <a:r>
              <a:rPr lang="en-US" dirty="0"/>
              <a:t> </a:t>
            </a:r>
            <a:r>
              <a:rPr lang="en-US" dirty="0" err="1"/>
              <a:t>masih</a:t>
            </a:r>
            <a:r>
              <a:rPr lang="en-US" dirty="0"/>
              <a:t> </a:t>
            </a:r>
            <a:r>
              <a:rPr lang="en-US" dirty="0" err="1"/>
              <a:t>ada</a:t>
            </a:r>
            <a:r>
              <a:rPr lang="en-US" dirty="0"/>
              <a:t> </a:t>
            </a:r>
            <a:r>
              <a:rPr lang="en-US" dirty="0" err="1"/>
              <a:t>setelah</a:t>
            </a:r>
            <a:r>
              <a:rPr lang="en-US" dirty="0"/>
              <a:t> </a:t>
            </a:r>
            <a:r>
              <a:rPr lang="en-US" dirty="0" err="1"/>
              <a:t>dilakukan</a:t>
            </a:r>
            <a:r>
              <a:rPr lang="en-US" dirty="0"/>
              <a:t> </a:t>
            </a:r>
            <a:r>
              <a:rPr lang="en-US" dirty="0" err="1"/>
              <a:t>tinjauan</a:t>
            </a:r>
            <a:r>
              <a:rPr lang="en-US" dirty="0"/>
              <a:t> </a:t>
            </a:r>
            <a:r>
              <a:rPr lang="en-US" dirty="0" err="1"/>
              <a:t>terhadap</a:t>
            </a:r>
            <a:r>
              <a:rPr lang="en-US" dirty="0"/>
              <a:t> </a:t>
            </a:r>
            <a:r>
              <a:rPr lang="en-US" dirty="0" err="1"/>
              <a:t>semua</a:t>
            </a:r>
            <a:r>
              <a:rPr lang="en-US" dirty="0"/>
              <a:t> </a:t>
            </a:r>
            <a:r>
              <a:rPr lang="en-US" dirty="0" err="1"/>
              <a:t>jenjang</a:t>
            </a:r>
            <a:r>
              <a:rPr lang="en-US" dirty="0"/>
              <a:t> </a:t>
            </a:r>
            <a:r>
              <a:rPr lang="en-US" dirty="0" err="1"/>
              <a:t>jabatan</a:t>
            </a:r>
            <a:r>
              <a:rPr lang="en-US" dirty="0"/>
              <a:t>, </a:t>
            </a:r>
            <a:r>
              <a:rPr lang="en-US" dirty="0" err="1"/>
              <a:t>praktisi</a:t>
            </a:r>
            <a:r>
              <a:rPr lang="en-US" dirty="0"/>
              <a:t> </a:t>
            </a:r>
            <a:r>
              <a:rPr lang="en-US" dirty="0" err="1"/>
              <a:t>dari</a:t>
            </a:r>
            <a:r>
              <a:rPr lang="en-US" dirty="0"/>
              <a:t> </a:t>
            </a:r>
            <a:r>
              <a:rPr lang="en-US" dirty="0" err="1"/>
              <a:t>akuntan</a:t>
            </a:r>
            <a:r>
              <a:rPr lang="en-US" dirty="0"/>
              <a:t> </a:t>
            </a:r>
            <a:r>
              <a:rPr lang="en-US" dirty="0" err="1"/>
              <a:t>manajeman</a:t>
            </a:r>
            <a:r>
              <a:rPr lang="en-US" dirty="0"/>
              <a:t> </a:t>
            </a:r>
            <a:r>
              <a:rPr lang="en-US" dirty="0" err="1"/>
              <a:t>atau</a:t>
            </a:r>
            <a:r>
              <a:rPr lang="en-US" dirty="0"/>
              <a:t> </a:t>
            </a:r>
            <a:r>
              <a:rPr lang="en-US" dirty="0" err="1"/>
              <a:t>manjemen</a:t>
            </a:r>
            <a:r>
              <a:rPr lang="en-US" dirty="0"/>
              <a:t> </a:t>
            </a:r>
            <a:r>
              <a:rPr lang="en-US" dirty="0" err="1"/>
              <a:t>keuangan</a:t>
            </a:r>
            <a:r>
              <a:rPr lang="en-US" dirty="0"/>
              <a:t> </a:t>
            </a:r>
            <a:r>
              <a:rPr lang="en-US" dirty="0" err="1"/>
              <a:t>mungkin</a:t>
            </a:r>
            <a:r>
              <a:rPr lang="en-US" dirty="0"/>
              <a:t> </a:t>
            </a:r>
            <a:r>
              <a:rPr lang="en-US" dirty="0" err="1"/>
              <a:t>tidak</a:t>
            </a:r>
            <a:r>
              <a:rPr lang="en-US" dirty="0"/>
              <a:t> </a:t>
            </a:r>
            <a:r>
              <a:rPr lang="en-US" dirty="0" err="1"/>
              <a:t>punya</a:t>
            </a:r>
            <a:r>
              <a:rPr lang="en-US" dirty="0"/>
              <a:t> </a:t>
            </a:r>
            <a:r>
              <a:rPr lang="en-US" dirty="0" err="1"/>
              <a:t>jalan</a:t>
            </a:r>
            <a:r>
              <a:rPr lang="en-US" dirty="0"/>
              <a:t> lain </a:t>
            </a:r>
            <a:r>
              <a:rPr lang="en-US" dirty="0" err="1"/>
              <a:t>kecuali</a:t>
            </a:r>
            <a:r>
              <a:rPr lang="en-US" dirty="0"/>
              <a:t> </a:t>
            </a:r>
            <a:r>
              <a:rPr lang="en-US" dirty="0" err="1"/>
              <a:t>mengundurkan</a:t>
            </a:r>
            <a:r>
              <a:rPr lang="en-US" dirty="0"/>
              <a:t> </a:t>
            </a:r>
            <a:r>
              <a:rPr lang="en-US" dirty="0" err="1"/>
              <a:t>diri</a:t>
            </a:r>
            <a:r>
              <a:rPr lang="en-US" dirty="0"/>
              <a:t> </a:t>
            </a:r>
            <a:r>
              <a:rPr lang="en-US" dirty="0" err="1"/>
              <a:t>dan</a:t>
            </a:r>
            <a:r>
              <a:rPr lang="en-US" dirty="0"/>
              <a:t> </a:t>
            </a:r>
            <a:r>
              <a:rPr lang="en-US" dirty="0" err="1"/>
              <a:t>mempersilahkan</a:t>
            </a:r>
            <a:r>
              <a:rPr lang="en-US" dirty="0"/>
              <a:t> memo yang </a:t>
            </a:r>
            <a:r>
              <a:rPr lang="en-US" dirty="0" err="1"/>
              <a:t>informatif</a:t>
            </a:r>
            <a:r>
              <a:rPr lang="en-US" dirty="0"/>
              <a:t> </a:t>
            </a:r>
            <a:r>
              <a:rPr lang="en-US" dirty="0" err="1"/>
              <a:t>kepada</a:t>
            </a:r>
            <a:r>
              <a:rPr lang="en-US" dirty="0"/>
              <a:t> </a:t>
            </a:r>
            <a:r>
              <a:rPr lang="en-US" dirty="0" err="1"/>
              <a:t>perwakilan</a:t>
            </a:r>
            <a:r>
              <a:rPr lang="en-US" dirty="0"/>
              <a:t> </a:t>
            </a:r>
            <a:r>
              <a:rPr lang="en-US" dirty="0" err="1"/>
              <a:t>organisasi</a:t>
            </a:r>
            <a:r>
              <a:rPr lang="en-US" dirty="0"/>
              <a:t> yang </a:t>
            </a:r>
            <a:r>
              <a:rPr lang="en-US" dirty="0" err="1"/>
              <a:t>sesuai</a:t>
            </a:r>
            <a:r>
              <a:rPr lang="en-US" dirty="0"/>
              <a:t>.</a:t>
            </a:r>
          </a:p>
        </p:txBody>
      </p:sp>
    </p:spTree>
    <p:extLst>
      <p:ext uri="{BB962C8B-B14F-4D97-AF65-F5344CB8AC3E}">
        <p14:creationId xmlns:p14="http://schemas.microsoft.com/office/powerpoint/2010/main" val="19503459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604"/>
        <p:cNvGrpSpPr/>
        <p:nvPr/>
      </p:nvGrpSpPr>
      <p:grpSpPr>
        <a:xfrm>
          <a:off x="0" y="0"/>
          <a:ext cx="0" cy="0"/>
          <a:chOff x="0" y="0"/>
          <a:chExt cx="0" cy="0"/>
        </a:xfrm>
      </p:grpSpPr>
      <p:sp>
        <p:nvSpPr>
          <p:cNvPr id="3605" name="Google Shape;3605;p57"/>
          <p:cNvSpPr txBox="1">
            <a:spLocks noGrp="1"/>
          </p:cNvSpPr>
          <p:nvPr>
            <p:ph type="title"/>
          </p:nvPr>
        </p:nvSpPr>
        <p:spPr>
          <a:xfrm>
            <a:off x="2106600" y="1544325"/>
            <a:ext cx="4930800" cy="24513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THANKS</a:t>
            </a:r>
            <a:br>
              <a:rPr lang="en" dirty="0"/>
            </a:br>
            <a:r>
              <a:rPr lang="en-US" sz="1800" dirty="0"/>
              <a:t>Any</a:t>
            </a:r>
            <a:r>
              <a:rPr lang="en" sz="1800" dirty="0"/>
              <a:t> Questions?</a:t>
            </a:r>
            <a:endParaRPr dirty="0"/>
          </a:p>
        </p:txBody>
      </p:sp>
      <p:sp>
        <p:nvSpPr>
          <p:cNvPr id="3606" name="Google Shape;3606;p57"/>
          <p:cNvSpPr/>
          <p:nvPr/>
        </p:nvSpPr>
        <p:spPr>
          <a:xfrm>
            <a:off x="1807154" y="3534325"/>
            <a:ext cx="421094" cy="416993"/>
          </a:xfrm>
          <a:custGeom>
            <a:avLst/>
            <a:gdLst/>
            <a:ahLst/>
            <a:cxnLst/>
            <a:rect l="l" t="t" r="r" b="b"/>
            <a:pathLst>
              <a:path w="13040" h="12913" extrusionOk="0">
                <a:moveTo>
                  <a:pt x="12211" y="724"/>
                </a:moveTo>
                <a:cubicBezTo>
                  <a:pt x="11302" y="3780"/>
                  <a:pt x="10942" y="6962"/>
                  <a:pt x="10205" y="10066"/>
                </a:cubicBezTo>
                <a:cubicBezTo>
                  <a:pt x="9374" y="9298"/>
                  <a:pt x="8449" y="8624"/>
                  <a:pt x="7775" y="7714"/>
                </a:cubicBezTo>
                <a:cubicBezTo>
                  <a:pt x="7701" y="7621"/>
                  <a:pt x="7587" y="7561"/>
                  <a:pt x="7474" y="7561"/>
                </a:cubicBezTo>
                <a:cubicBezTo>
                  <a:pt x="7398" y="7561"/>
                  <a:pt x="7321" y="7589"/>
                  <a:pt x="7258" y="7652"/>
                </a:cubicBezTo>
                <a:cubicBezTo>
                  <a:pt x="5879" y="9062"/>
                  <a:pt x="4562" y="10536"/>
                  <a:pt x="3308" y="12072"/>
                </a:cubicBezTo>
                <a:cubicBezTo>
                  <a:pt x="2572" y="11179"/>
                  <a:pt x="1678" y="10442"/>
                  <a:pt x="879" y="9595"/>
                </a:cubicBezTo>
                <a:cubicBezTo>
                  <a:pt x="2117" y="8326"/>
                  <a:pt x="3622" y="7338"/>
                  <a:pt x="4829" y="6022"/>
                </a:cubicBezTo>
                <a:cubicBezTo>
                  <a:pt x="4954" y="5896"/>
                  <a:pt x="4954" y="5692"/>
                  <a:pt x="4829" y="5567"/>
                </a:cubicBezTo>
                <a:cubicBezTo>
                  <a:pt x="3967" y="4658"/>
                  <a:pt x="3120" y="3733"/>
                  <a:pt x="2227" y="2855"/>
                </a:cubicBezTo>
                <a:cubicBezTo>
                  <a:pt x="5597" y="2291"/>
                  <a:pt x="8841" y="1225"/>
                  <a:pt x="12211" y="724"/>
                </a:cubicBezTo>
                <a:close/>
                <a:moveTo>
                  <a:pt x="12701" y="0"/>
                </a:moveTo>
                <a:cubicBezTo>
                  <a:pt x="12690" y="0"/>
                  <a:pt x="12678" y="1"/>
                  <a:pt x="12666" y="3"/>
                </a:cubicBezTo>
                <a:cubicBezTo>
                  <a:pt x="8873" y="504"/>
                  <a:pt x="5236" y="1758"/>
                  <a:pt x="1459" y="2323"/>
                </a:cubicBezTo>
                <a:cubicBezTo>
                  <a:pt x="1208" y="2370"/>
                  <a:pt x="1145" y="2714"/>
                  <a:pt x="1318" y="2871"/>
                </a:cubicBezTo>
                <a:cubicBezTo>
                  <a:pt x="2305" y="3812"/>
                  <a:pt x="3214" y="4815"/>
                  <a:pt x="4155" y="5787"/>
                </a:cubicBezTo>
                <a:cubicBezTo>
                  <a:pt x="2932" y="7040"/>
                  <a:pt x="1474" y="8012"/>
                  <a:pt x="267" y="9282"/>
                </a:cubicBezTo>
                <a:cubicBezTo>
                  <a:pt x="111" y="9376"/>
                  <a:pt x="1" y="9627"/>
                  <a:pt x="173" y="9815"/>
                </a:cubicBezTo>
                <a:cubicBezTo>
                  <a:pt x="1082" y="10818"/>
                  <a:pt x="2211" y="11649"/>
                  <a:pt x="3026" y="12746"/>
                </a:cubicBezTo>
                <a:cubicBezTo>
                  <a:pt x="3093" y="12841"/>
                  <a:pt x="3211" y="12913"/>
                  <a:pt x="3329" y="12913"/>
                </a:cubicBezTo>
                <a:cubicBezTo>
                  <a:pt x="3405" y="12913"/>
                  <a:pt x="3482" y="12883"/>
                  <a:pt x="3543" y="12809"/>
                </a:cubicBezTo>
                <a:cubicBezTo>
                  <a:pt x="4782" y="11273"/>
                  <a:pt x="6098" y="9783"/>
                  <a:pt x="7478" y="8373"/>
                </a:cubicBezTo>
                <a:cubicBezTo>
                  <a:pt x="8277" y="9313"/>
                  <a:pt x="9280" y="10034"/>
                  <a:pt x="10142" y="10912"/>
                </a:cubicBezTo>
                <a:cubicBezTo>
                  <a:pt x="10206" y="10981"/>
                  <a:pt x="10288" y="11012"/>
                  <a:pt x="10370" y="11012"/>
                </a:cubicBezTo>
                <a:cubicBezTo>
                  <a:pt x="10511" y="11012"/>
                  <a:pt x="10651" y="10920"/>
                  <a:pt x="10691" y="10771"/>
                </a:cubicBezTo>
                <a:cubicBezTo>
                  <a:pt x="11584" y="7354"/>
                  <a:pt x="11913" y="3796"/>
                  <a:pt x="12995" y="410"/>
                </a:cubicBezTo>
                <a:cubicBezTo>
                  <a:pt x="13039" y="247"/>
                  <a:pt x="12902" y="0"/>
                  <a:pt x="127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91"/>
        <p:cNvGrpSpPr/>
        <p:nvPr/>
      </p:nvGrpSpPr>
      <p:grpSpPr>
        <a:xfrm>
          <a:off x="0" y="0"/>
          <a:ext cx="0" cy="0"/>
          <a:chOff x="0" y="0"/>
          <a:chExt cx="0" cy="0"/>
        </a:xfrm>
      </p:grpSpPr>
      <p:sp>
        <p:nvSpPr>
          <p:cNvPr id="2793" name="Google Shape;2793;p38"/>
          <p:cNvSpPr txBox="1">
            <a:spLocks noGrp="1"/>
          </p:cNvSpPr>
          <p:nvPr>
            <p:ph type="title"/>
          </p:nvPr>
        </p:nvSpPr>
        <p:spPr>
          <a:xfrm>
            <a:off x="1509000" y="1113781"/>
            <a:ext cx="6126000" cy="3141960"/>
          </a:xfrm>
          <a:prstGeom prst="rect">
            <a:avLst/>
          </a:prstGeom>
        </p:spPr>
        <p:txBody>
          <a:bodyPr spcFirstLastPara="1" wrap="square" lIns="91425" tIns="90000" rIns="91425" bIns="91425" anchor="ctr" anchorCtr="0">
            <a:noAutofit/>
          </a:bodyPr>
          <a:lstStyle/>
          <a:p>
            <a:pPr marL="285750" lvl="0" indent="-285750" algn="just">
              <a:lnSpc>
                <a:spcPct val="150000"/>
              </a:lnSpc>
              <a:buSzPct val="100000"/>
              <a:buFont typeface="Wingdings" panose="05000000000000000000" pitchFamily="2" charset="2"/>
              <a:buChar char="Ø"/>
            </a:pPr>
            <a:r>
              <a:rPr lang="en-US" sz="1200" dirty="0" err="1"/>
              <a:t>Perencanaan</a:t>
            </a:r>
            <a:r>
              <a:rPr lang="en-US" sz="1200" dirty="0"/>
              <a:t> yang </a:t>
            </a:r>
            <a:r>
              <a:rPr lang="en-US" sz="1200" dirty="0" err="1"/>
              <a:t>efektif</a:t>
            </a:r>
            <a:r>
              <a:rPr lang="en-US" sz="1200" dirty="0"/>
              <a:t> </a:t>
            </a:r>
            <a:r>
              <a:rPr lang="en-US" sz="1200" dirty="0" err="1"/>
              <a:t>didasarkan</a:t>
            </a:r>
            <a:r>
              <a:rPr lang="en-US" sz="1200" dirty="0"/>
              <a:t> </a:t>
            </a:r>
            <a:r>
              <a:rPr lang="en-US" sz="1200" dirty="0" err="1"/>
              <a:t>pada</a:t>
            </a:r>
            <a:r>
              <a:rPr lang="en-US" sz="1200" dirty="0"/>
              <a:t> </a:t>
            </a:r>
            <a:r>
              <a:rPr lang="en-US" sz="1200" dirty="0" err="1"/>
              <a:t>analisis</a:t>
            </a:r>
            <a:r>
              <a:rPr lang="en-US" sz="1200" dirty="0"/>
              <a:t> </a:t>
            </a:r>
            <a:r>
              <a:rPr lang="en-US" sz="1200" dirty="0" err="1"/>
              <a:t>atas</a:t>
            </a:r>
            <a:r>
              <a:rPr lang="en-US" sz="1200" dirty="0"/>
              <a:t> </a:t>
            </a:r>
            <a:r>
              <a:rPr lang="en-US" sz="1200" dirty="0" err="1"/>
              <a:t>fakta</a:t>
            </a:r>
            <a:r>
              <a:rPr lang="en-US" sz="1200" dirty="0"/>
              <a:t> </a:t>
            </a:r>
            <a:r>
              <a:rPr lang="en-US" sz="1200" dirty="0" err="1"/>
              <a:t>dan</a:t>
            </a:r>
            <a:r>
              <a:rPr lang="en-US" sz="1200" dirty="0"/>
              <a:t> </a:t>
            </a:r>
            <a:r>
              <a:rPr lang="en-US" sz="1200" dirty="0" err="1"/>
              <a:t>membutuhkan</a:t>
            </a:r>
            <a:r>
              <a:rPr lang="en-US" sz="1200" dirty="0"/>
              <a:t> </a:t>
            </a:r>
            <a:r>
              <a:rPr lang="en-US" sz="1200" dirty="0" err="1"/>
              <a:t>cara</a:t>
            </a:r>
            <a:r>
              <a:rPr lang="en-US" sz="1200" dirty="0"/>
              <a:t> </a:t>
            </a:r>
            <a:r>
              <a:rPr lang="en-US" sz="1200" dirty="0" err="1"/>
              <a:t>berpikir</a:t>
            </a:r>
            <a:r>
              <a:rPr lang="en-US" sz="1200" dirty="0"/>
              <a:t> yang </a:t>
            </a:r>
            <a:r>
              <a:rPr lang="en-US" sz="1200" dirty="0" err="1"/>
              <a:t>reflektif</a:t>
            </a:r>
            <a:r>
              <a:rPr lang="en-US" sz="1200" dirty="0"/>
              <a:t>, </a:t>
            </a:r>
            <a:r>
              <a:rPr lang="en-US" sz="1200" dirty="0" err="1"/>
              <a:t>imajinasi</a:t>
            </a:r>
            <a:r>
              <a:rPr lang="en-US" sz="1200" dirty="0"/>
              <a:t>, </a:t>
            </a:r>
            <a:r>
              <a:rPr lang="en-US" sz="1200" dirty="0" err="1"/>
              <a:t>visi</a:t>
            </a:r>
            <a:r>
              <a:rPr lang="en-US" sz="1200" dirty="0"/>
              <a:t> </a:t>
            </a:r>
            <a:r>
              <a:rPr lang="en-US" sz="1200" dirty="0" err="1"/>
              <a:t>ke</a:t>
            </a:r>
            <a:r>
              <a:rPr lang="en-US" sz="1200" dirty="0"/>
              <a:t> </a:t>
            </a:r>
            <a:r>
              <a:rPr lang="en-US" sz="1200" dirty="0" err="1"/>
              <a:t>depan</a:t>
            </a:r>
            <a:r>
              <a:rPr lang="en-US" sz="1200" dirty="0"/>
              <a:t>, </a:t>
            </a:r>
            <a:r>
              <a:rPr lang="en-US" sz="1200" dirty="0" err="1"/>
              <a:t>partisipasi</a:t>
            </a:r>
            <a:r>
              <a:rPr lang="en-US" sz="1200" dirty="0"/>
              <a:t> </a:t>
            </a:r>
            <a:r>
              <a:rPr lang="en-US" sz="1200" dirty="0" err="1"/>
              <a:t>dan</a:t>
            </a:r>
            <a:r>
              <a:rPr lang="en-US" sz="1200" dirty="0"/>
              <a:t> </a:t>
            </a:r>
            <a:r>
              <a:rPr lang="en-US" sz="1200" dirty="0" err="1"/>
              <a:t>koordinasi</a:t>
            </a:r>
            <a:r>
              <a:rPr lang="en-US" sz="1200" dirty="0"/>
              <a:t> </a:t>
            </a:r>
            <a:r>
              <a:rPr lang="en-US" sz="1200" dirty="0" err="1"/>
              <a:t>dari</a:t>
            </a:r>
            <a:r>
              <a:rPr lang="en-US" sz="1200" dirty="0"/>
              <a:t> </a:t>
            </a:r>
            <a:r>
              <a:rPr lang="en-US" sz="1200" dirty="0" err="1"/>
              <a:t>semua</a:t>
            </a:r>
            <a:r>
              <a:rPr lang="en-US" sz="1200" dirty="0"/>
              <a:t> </a:t>
            </a:r>
            <a:r>
              <a:rPr lang="en-US" sz="1200" dirty="0" err="1"/>
              <a:t>bagian</a:t>
            </a:r>
            <a:r>
              <a:rPr lang="en-US" sz="1200" dirty="0"/>
              <a:t> </a:t>
            </a:r>
            <a:r>
              <a:rPr lang="en-US" sz="1200" dirty="0" err="1"/>
              <a:t>dalam</a:t>
            </a:r>
            <a:r>
              <a:rPr lang="en-US" sz="1200" dirty="0"/>
              <a:t> </a:t>
            </a:r>
            <a:r>
              <a:rPr lang="en-US" sz="1200" dirty="0" err="1"/>
              <a:t>entitas</a:t>
            </a:r>
            <a:r>
              <a:rPr lang="en-US" sz="1200" dirty="0"/>
              <a:t> </a:t>
            </a:r>
            <a:r>
              <a:rPr lang="en-US" sz="1200" dirty="0" err="1"/>
              <a:t>tersebut</a:t>
            </a:r>
            <a:r>
              <a:rPr lang="en-US" sz="1200" dirty="0"/>
              <a:t>. </a:t>
            </a:r>
            <a:r>
              <a:rPr lang="en-US" sz="1200" dirty="0" err="1"/>
              <a:t>Contoh</a:t>
            </a:r>
            <a:r>
              <a:rPr lang="en-US" sz="1200" dirty="0"/>
              <a:t> </a:t>
            </a:r>
            <a:r>
              <a:rPr lang="en-US" sz="1200" dirty="0" err="1"/>
              <a:t>dari</a:t>
            </a:r>
            <a:r>
              <a:rPr lang="en-US" sz="1200" dirty="0"/>
              <a:t> </a:t>
            </a:r>
            <a:r>
              <a:rPr lang="en-US" sz="1200" dirty="0" err="1"/>
              <a:t>perencanaan</a:t>
            </a:r>
            <a:r>
              <a:rPr lang="en-US" sz="1200" dirty="0"/>
              <a:t> </a:t>
            </a:r>
            <a:r>
              <a:rPr lang="en-US" sz="1200" dirty="0" err="1"/>
              <a:t>rutin</a:t>
            </a:r>
            <a:r>
              <a:rPr lang="en-US" sz="1200" dirty="0"/>
              <a:t> </a:t>
            </a:r>
            <a:r>
              <a:rPr lang="en-US" sz="1200" dirty="0" err="1"/>
              <a:t>adalah</a:t>
            </a:r>
            <a:r>
              <a:rPr lang="en-US" sz="1200" dirty="0"/>
              <a:t> </a:t>
            </a:r>
            <a:r>
              <a:rPr lang="en-US" sz="1200" dirty="0" err="1"/>
              <a:t>estimasi</a:t>
            </a:r>
            <a:r>
              <a:rPr lang="en-US" sz="1200" dirty="0"/>
              <a:t> </a:t>
            </a:r>
            <a:r>
              <a:rPr lang="en-US" sz="1200" dirty="0" err="1"/>
              <a:t>saldo</a:t>
            </a:r>
            <a:r>
              <a:rPr lang="en-US" sz="1200" dirty="0"/>
              <a:t> </a:t>
            </a:r>
            <a:r>
              <a:rPr lang="en-US" sz="1200" dirty="0" err="1"/>
              <a:t>kas</a:t>
            </a:r>
            <a:r>
              <a:rPr lang="en-US" sz="1200" dirty="0"/>
              <a:t> </a:t>
            </a:r>
            <a:r>
              <a:rPr lang="en-US" sz="1200" dirty="0" err="1"/>
              <a:t>harian</a:t>
            </a:r>
            <a:r>
              <a:rPr lang="en-US" sz="1200" dirty="0"/>
              <a:t> </a:t>
            </a:r>
            <a:r>
              <a:rPr lang="en-US" sz="1200" dirty="0" err="1"/>
              <a:t>perusahaan</a:t>
            </a:r>
            <a:r>
              <a:rPr lang="en-US" sz="1200" dirty="0"/>
              <a:t> </a:t>
            </a:r>
            <a:r>
              <a:rPr lang="en-US" sz="1200" dirty="0" err="1"/>
              <a:t>untuk</a:t>
            </a:r>
            <a:r>
              <a:rPr lang="en-US" sz="1200" dirty="0"/>
              <a:t> 30 </a:t>
            </a:r>
            <a:r>
              <a:rPr lang="en-US" sz="1200" dirty="0" err="1"/>
              <a:t>hari</a:t>
            </a:r>
            <a:r>
              <a:rPr lang="en-US" sz="1200" dirty="0"/>
              <a:t> </a:t>
            </a:r>
            <a:r>
              <a:rPr lang="en-US" sz="1200" dirty="0" err="1"/>
              <a:t>ke</a:t>
            </a:r>
            <a:r>
              <a:rPr lang="en-US" sz="1200" dirty="0"/>
              <a:t> </a:t>
            </a:r>
            <a:r>
              <a:rPr lang="en-US" sz="1200" dirty="0" err="1"/>
              <a:t>depan</a:t>
            </a:r>
            <a:r>
              <a:rPr lang="en-US" sz="1200" dirty="0"/>
              <a:t>, </a:t>
            </a:r>
            <a:r>
              <a:rPr lang="en-US" sz="1200" dirty="0" err="1"/>
              <a:t>dengan</a:t>
            </a:r>
            <a:r>
              <a:rPr lang="en-US" sz="1200" dirty="0"/>
              <a:t> </a:t>
            </a:r>
            <a:r>
              <a:rPr lang="en-US" sz="1200" dirty="0" err="1"/>
              <a:t>perencanaan</a:t>
            </a:r>
            <a:r>
              <a:rPr lang="en-US" sz="1200" dirty="0"/>
              <a:t> </a:t>
            </a:r>
            <a:r>
              <a:rPr lang="en-US" sz="1200" dirty="0" err="1"/>
              <a:t>untuk</a:t>
            </a:r>
            <a:r>
              <a:rPr lang="en-US" sz="1200" dirty="0"/>
              <a:t> </a:t>
            </a:r>
            <a:r>
              <a:rPr lang="en-US" sz="1200" dirty="0" err="1"/>
              <a:t>membeli</a:t>
            </a:r>
            <a:r>
              <a:rPr lang="en-US" sz="1200" dirty="0"/>
              <a:t> </a:t>
            </a:r>
            <a:r>
              <a:rPr lang="en-US" sz="1200" dirty="0" err="1"/>
              <a:t>atau</a:t>
            </a:r>
            <a:r>
              <a:rPr lang="en-US" sz="1200" dirty="0"/>
              <a:t> </a:t>
            </a:r>
            <a:r>
              <a:rPr lang="en-US" sz="1200" dirty="0" err="1"/>
              <a:t>menjual</a:t>
            </a:r>
            <a:r>
              <a:rPr lang="en-US" sz="1200" dirty="0"/>
              <a:t> </a:t>
            </a:r>
            <a:r>
              <a:rPr lang="en-US" sz="1200" dirty="0" err="1"/>
              <a:t>investasi</a:t>
            </a:r>
            <a:r>
              <a:rPr lang="en-US" sz="1200" dirty="0"/>
              <a:t> </a:t>
            </a:r>
            <a:r>
              <a:rPr lang="en-US" sz="1200" dirty="0" err="1"/>
              <a:t>jangka</a:t>
            </a:r>
            <a:r>
              <a:rPr lang="en-US" sz="1200" dirty="0"/>
              <a:t> </a:t>
            </a:r>
            <a:r>
              <a:rPr lang="en-US" sz="1200" dirty="0" err="1"/>
              <a:t>pendek</a:t>
            </a:r>
            <a:r>
              <a:rPr lang="en-US" sz="1200" dirty="0"/>
              <a:t> </a:t>
            </a:r>
            <a:r>
              <a:rPr lang="en-US" sz="1200" dirty="0" err="1"/>
              <a:t>pada</a:t>
            </a:r>
            <a:r>
              <a:rPr lang="en-US" sz="1200" dirty="0"/>
              <a:t> </a:t>
            </a:r>
            <a:r>
              <a:rPr lang="en-US" sz="1200" dirty="0" err="1"/>
              <a:t>hari-hari</a:t>
            </a:r>
            <a:r>
              <a:rPr lang="en-US" sz="1200" dirty="0"/>
              <a:t> </a:t>
            </a:r>
            <a:r>
              <a:rPr lang="en-US" sz="1200" dirty="0" err="1"/>
              <a:t>tertentu</a:t>
            </a:r>
            <a:r>
              <a:rPr lang="en-US" sz="1200" dirty="0"/>
              <a:t>, </a:t>
            </a:r>
            <a:r>
              <a:rPr lang="en-US" sz="1200" dirty="0" err="1"/>
              <a:t>sehingga</a:t>
            </a:r>
            <a:r>
              <a:rPr lang="en-US" sz="1200" dirty="0"/>
              <a:t> </a:t>
            </a:r>
            <a:r>
              <a:rPr lang="en-US" sz="1200" dirty="0" err="1"/>
              <a:t>saldo</a:t>
            </a:r>
            <a:r>
              <a:rPr lang="en-US" sz="1200" dirty="0"/>
              <a:t> </a:t>
            </a:r>
            <a:r>
              <a:rPr lang="en-US" sz="1200" dirty="0" err="1"/>
              <a:t>kas</a:t>
            </a:r>
            <a:r>
              <a:rPr lang="en-US" sz="1200" dirty="0"/>
              <a:t> </a:t>
            </a:r>
            <a:r>
              <a:rPr lang="en-US" sz="1200" dirty="0" err="1"/>
              <a:t>berada</a:t>
            </a:r>
            <a:r>
              <a:rPr lang="en-US" sz="1200" dirty="0"/>
              <a:t> </a:t>
            </a:r>
            <a:r>
              <a:rPr lang="en-US" sz="1200" dirty="0" err="1"/>
              <a:t>pada</a:t>
            </a:r>
            <a:r>
              <a:rPr lang="en-US" sz="1200" dirty="0"/>
              <a:t> </a:t>
            </a:r>
            <a:r>
              <a:rPr lang="en-US" sz="1200" dirty="0" err="1"/>
              <a:t>tingkat</a:t>
            </a:r>
            <a:r>
              <a:rPr lang="en-US" sz="1200" dirty="0"/>
              <a:t> yang </a:t>
            </a:r>
            <a:r>
              <a:rPr lang="en-US" sz="1200" dirty="0" err="1"/>
              <a:t>diinginkan</a:t>
            </a:r>
            <a:r>
              <a:rPr lang="en-US" sz="1200" dirty="0"/>
              <a:t>. </a:t>
            </a:r>
            <a:r>
              <a:rPr lang="en-US" sz="1200" dirty="0" err="1"/>
              <a:t>Jika</a:t>
            </a:r>
            <a:r>
              <a:rPr lang="en-US" sz="1200" dirty="0"/>
              <a:t> </a:t>
            </a:r>
            <a:r>
              <a:rPr lang="en-US" sz="1200" dirty="0" err="1"/>
              <a:t>terjadi</a:t>
            </a:r>
            <a:r>
              <a:rPr lang="en-US" sz="1200" dirty="0"/>
              <a:t> </a:t>
            </a:r>
            <a:r>
              <a:rPr lang="en-US" sz="1200" dirty="0" err="1"/>
              <a:t>kasus</a:t>
            </a:r>
            <a:r>
              <a:rPr lang="en-US" sz="1200" dirty="0"/>
              <a:t> yang </a:t>
            </a:r>
            <a:r>
              <a:rPr lang="en-US" sz="1200" dirty="0" err="1"/>
              <a:t>ekstrim</a:t>
            </a:r>
            <a:r>
              <a:rPr lang="en-US" sz="1200" dirty="0"/>
              <a:t> </a:t>
            </a:r>
            <a:r>
              <a:rPr lang="en-US" sz="1200" dirty="0" err="1"/>
              <a:t>dan</a:t>
            </a:r>
            <a:r>
              <a:rPr lang="en-US" sz="1200" dirty="0"/>
              <a:t> </a:t>
            </a:r>
            <a:r>
              <a:rPr lang="en-US" sz="1200" dirty="0" err="1"/>
              <a:t>memerlukan</a:t>
            </a:r>
            <a:r>
              <a:rPr lang="en-US" sz="1200" dirty="0"/>
              <a:t> </a:t>
            </a:r>
            <a:r>
              <a:rPr lang="en-US" sz="1200" dirty="0" err="1"/>
              <a:t>pengambilan</a:t>
            </a:r>
            <a:r>
              <a:rPr lang="en-US" sz="1200" dirty="0"/>
              <a:t> </a:t>
            </a:r>
            <a:r>
              <a:rPr lang="en-US" sz="1200" dirty="0" err="1"/>
              <a:t>keputusan</a:t>
            </a:r>
            <a:r>
              <a:rPr lang="en-US" sz="1200" dirty="0"/>
              <a:t> yang </a:t>
            </a:r>
            <a:r>
              <a:rPr lang="en-US" sz="1200" dirty="0" err="1"/>
              <a:t>unik</a:t>
            </a:r>
            <a:r>
              <a:rPr lang="en-US" sz="1200" dirty="0"/>
              <a:t> </a:t>
            </a:r>
            <a:r>
              <a:rPr lang="en-US" sz="1200" dirty="0" err="1"/>
              <a:t>dan</a:t>
            </a:r>
            <a:r>
              <a:rPr lang="en-US" sz="1200" dirty="0"/>
              <a:t> </a:t>
            </a:r>
            <a:r>
              <a:rPr lang="en-US" sz="1200" dirty="0" err="1"/>
              <a:t>rumit</a:t>
            </a:r>
            <a:r>
              <a:rPr lang="en-US" sz="1200" dirty="0"/>
              <a:t> </a:t>
            </a:r>
            <a:r>
              <a:rPr lang="en-US" sz="1200" dirty="0" err="1"/>
              <a:t>maka</a:t>
            </a:r>
            <a:r>
              <a:rPr lang="en-US" sz="1200" dirty="0"/>
              <a:t> </a:t>
            </a:r>
            <a:r>
              <a:rPr lang="en-US" sz="1200" dirty="0" err="1"/>
              <a:t>tidak</a:t>
            </a:r>
            <a:r>
              <a:rPr lang="en-US" sz="1200" dirty="0"/>
              <a:t> </a:t>
            </a:r>
            <a:r>
              <a:rPr lang="en-US" sz="1200" dirty="0" err="1"/>
              <a:t>mungkin</a:t>
            </a:r>
            <a:r>
              <a:rPr lang="en-US" sz="1200" dirty="0"/>
              <a:t> </a:t>
            </a:r>
            <a:r>
              <a:rPr lang="en-US" sz="1200" dirty="0" err="1"/>
              <a:t>memasukkan</a:t>
            </a:r>
            <a:r>
              <a:rPr lang="en-US" sz="1200" dirty="0"/>
              <a:t> </a:t>
            </a:r>
            <a:r>
              <a:rPr lang="en-US" sz="1200" dirty="0" err="1"/>
              <a:t>semua</a:t>
            </a:r>
            <a:r>
              <a:rPr lang="en-US" sz="1200" dirty="0"/>
              <a:t> </a:t>
            </a:r>
            <a:r>
              <a:rPr lang="en-US" sz="1200" dirty="0" err="1"/>
              <a:t>variabel</a:t>
            </a:r>
            <a:r>
              <a:rPr lang="en-US" sz="1200" dirty="0"/>
              <a:t> yang </a:t>
            </a:r>
            <a:r>
              <a:rPr lang="en-US" sz="1200" dirty="0" err="1"/>
              <a:t>relevan</a:t>
            </a:r>
            <a:r>
              <a:rPr lang="en-US" sz="1200" dirty="0"/>
              <a:t> </a:t>
            </a:r>
            <a:r>
              <a:rPr lang="en-US" sz="1200" dirty="0" err="1"/>
              <a:t>dan</a:t>
            </a:r>
            <a:r>
              <a:rPr lang="en-US" sz="1200" dirty="0"/>
              <a:t> </a:t>
            </a:r>
            <a:r>
              <a:rPr lang="en-US" sz="1200" dirty="0" err="1"/>
              <a:t>hubungan</a:t>
            </a:r>
            <a:r>
              <a:rPr lang="en-US" sz="1200" dirty="0"/>
              <a:t> </a:t>
            </a:r>
            <a:r>
              <a:rPr lang="en-US" sz="1200" dirty="0" err="1"/>
              <a:t>antar</a:t>
            </a:r>
            <a:r>
              <a:rPr lang="en-US" sz="1200" dirty="0"/>
              <a:t> </a:t>
            </a:r>
            <a:r>
              <a:rPr lang="en-US" sz="1200" dirty="0" err="1"/>
              <a:t>variabel</a:t>
            </a:r>
            <a:r>
              <a:rPr lang="en-US" sz="1200" dirty="0"/>
              <a:t> </a:t>
            </a:r>
            <a:r>
              <a:rPr lang="en-US" sz="1200" dirty="0" err="1"/>
              <a:t>tersebut</a:t>
            </a:r>
            <a:r>
              <a:rPr lang="en-US" sz="1200" dirty="0"/>
              <a:t> </a:t>
            </a:r>
            <a:r>
              <a:rPr lang="en-US" sz="1200" dirty="0" err="1"/>
              <a:t>ke</a:t>
            </a:r>
            <a:r>
              <a:rPr lang="en-US" sz="1200" dirty="0"/>
              <a:t> </a:t>
            </a:r>
            <a:r>
              <a:rPr lang="en-US" sz="1200" dirty="0" err="1"/>
              <a:t>dalam</a:t>
            </a:r>
            <a:r>
              <a:rPr lang="en-US" sz="1200" dirty="0"/>
              <a:t> </a:t>
            </a:r>
            <a:r>
              <a:rPr lang="en-US" sz="1200" dirty="0" err="1"/>
              <a:t>suatu</a:t>
            </a:r>
            <a:r>
              <a:rPr lang="en-US" sz="1200" dirty="0"/>
              <a:t> program. </a:t>
            </a:r>
            <a:endParaRPr sz="1200" dirty="0"/>
          </a:p>
        </p:txBody>
      </p:sp>
      <p:sp>
        <p:nvSpPr>
          <p:cNvPr id="2794" name="Google Shape;2794;p38"/>
          <p:cNvSpPr/>
          <p:nvPr/>
        </p:nvSpPr>
        <p:spPr>
          <a:xfrm>
            <a:off x="7593525" y="3591900"/>
            <a:ext cx="385328" cy="457522"/>
          </a:xfrm>
          <a:custGeom>
            <a:avLst/>
            <a:gdLst/>
            <a:ahLst/>
            <a:cxnLst/>
            <a:rect l="l" t="t" r="r" b="b"/>
            <a:pathLst>
              <a:path w="4776" h="5671" extrusionOk="0">
                <a:moveTo>
                  <a:pt x="1930" y="1294"/>
                </a:moveTo>
                <a:cubicBezTo>
                  <a:pt x="1930" y="995"/>
                  <a:pt x="1930" y="717"/>
                  <a:pt x="1930" y="438"/>
                </a:cubicBezTo>
                <a:cubicBezTo>
                  <a:pt x="1950" y="259"/>
                  <a:pt x="1930" y="0"/>
                  <a:pt x="2189" y="0"/>
                </a:cubicBezTo>
                <a:cubicBezTo>
                  <a:pt x="2268" y="20"/>
                  <a:pt x="2408" y="259"/>
                  <a:pt x="2428" y="418"/>
                </a:cubicBezTo>
                <a:cubicBezTo>
                  <a:pt x="2487" y="1015"/>
                  <a:pt x="2507" y="1612"/>
                  <a:pt x="2527" y="2209"/>
                </a:cubicBezTo>
                <a:cubicBezTo>
                  <a:pt x="2547" y="2308"/>
                  <a:pt x="2567" y="2388"/>
                  <a:pt x="2587" y="2487"/>
                </a:cubicBezTo>
                <a:cubicBezTo>
                  <a:pt x="2666" y="2428"/>
                  <a:pt x="2726" y="2368"/>
                  <a:pt x="2806" y="2308"/>
                </a:cubicBezTo>
                <a:cubicBezTo>
                  <a:pt x="3044" y="2070"/>
                  <a:pt x="3283" y="1811"/>
                  <a:pt x="3562" y="1572"/>
                </a:cubicBezTo>
                <a:cubicBezTo>
                  <a:pt x="3701" y="1433"/>
                  <a:pt x="3880" y="1234"/>
                  <a:pt x="4079" y="1433"/>
                </a:cubicBezTo>
                <a:cubicBezTo>
                  <a:pt x="4298" y="1652"/>
                  <a:pt x="4079" y="1811"/>
                  <a:pt x="3940" y="1950"/>
                </a:cubicBezTo>
                <a:cubicBezTo>
                  <a:pt x="3781" y="2109"/>
                  <a:pt x="3621" y="2249"/>
                  <a:pt x="3482" y="2408"/>
                </a:cubicBezTo>
                <a:cubicBezTo>
                  <a:pt x="3422" y="2468"/>
                  <a:pt x="3403" y="2527"/>
                  <a:pt x="3363" y="2567"/>
                </a:cubicBezTo>
                <a:cubicBezTo>
                  <a:pt x="3422" y="2587"/>
                  <a:pt x="3482" y="2607"/>
                  <a:pt x="3562" y="2607"/>
                </a:cubicBezTo>
                <a:cubicBezTo>
                  <a:pt x="3701" y="2627"/>
                  <a:pt x="3860" y="2587"/>
                  <a:pt x="3999" y="2627"/>
                </a:cubicBezTo>
                <a:cubicBezTo>
                  <a:pt x="4099" y="2666"/>
                  <a:pt x="4258" y="2746"/>
                  <a:pt x="4258" y="2865"/>
                </a:cubicBezTo>
                <a:cubicBezTo>
                  <a:pt x="4258" y="2985"/>
                  <a:pt x="4099" y="3084"/>
                  <a:pt x="3980" y="3104"/>
                </a:cubicBezTo>
                <a:cubicBezTo>
                  <a:pt x="3701" y="3164"/>
                  <a:pt x="3422" y="3164"/>
                  <a:pt x="3144" y="3204"/>
                </a:cubicBezTo>
                <a:cubicBezTo>
                  <a:pt x="3064" y="3204"/>
                  <a:pt x="3005" y="3243"/>
                  <a:pt x="2945" y="3263"/>
                </a:cubicBezTo>
                <a:cubicBezTo>
                  <a:pt x="2985" y="3303"/>
                  <a:pt x="3005" y="3383"/>
                  <a:pt x="3064" y="3423"/>
                </a:cubicBezTo>
                <a:cubicBezTo>
                  <a:pt x="3562" y="3900"/>
                  <a:pt x="4059" y="4358"/>
                  <a:pt x="4557" y="4835"/>
                </a:cubicBezTo>
                <a:cubicBezTo>
                  <a:pt x="4616" y="4875"/>
                  <a:pt x="4696" y="4935"/>
                  <a:pt x="4716" y="5014"/>
                </a:cubicBezTo>
                <a:cubicBezTo>
                  <a:pt x="4756" y="5074"/>
                  <a:pt x="4775" y="5193"/>
                  <a:pt x="4756" y="5233"/>
                </a:cubicBezTo>
                <a:cubicBezTo>
                  <a:pt x="4696" y="5293"/>
                  <a:pt x="4557" y="5352"/>
                  <a:pt x="4497" y="5333"/>
                </a:cubicBezTo>
                <a:cubicBezTo>
                  <a:pt x="4298" y="5233"/>
                  <a:pt x="4079" y="5134"/>
                  <a:pt x="3920" y="4994"/>
                </a:cubicBezTo>
                <a:cubicBezTo>
                  <a:pt x="3562" y="4676"/>
                  <a:pt x="3223" y="4318"/>
                  <a:pt x="2865" y="4000"/>
                </a:cubicBezTo>
                <a:cubicBezTo>
                  <a:pt x="2826" y="3940"/>
                  <a:pt x="2746" y="3920"/>
                  <a:pt x="2686" y="3880"/>
                </a:cubicBezTo>
                <a:cubicBezTo>
                  <a:pt x="2666" y="3960"/>
                  <a:pt x="2666" y="4019"/>
                  <a:pt x="2666" y="4099"/>
                </a:cubicBezTo>
                <a:cubicBezTo>
                  <a:pt x="2686" y="4517"/>
                  <a:pt x="2726" y="4955"/>
                  <a:pt x="2726" y="5372"/>
                </a:cubicBezTo>
                <a:cubicBezTo>
                  <a:pt x="2726" y="5472"/>
                  <a:pt x="2666" y="5651"/>
                  <a:pt x="2567" y="5671"/>
                </a:cubicBezTo>
                <a:cubicBezTo>
                  <a:pt x="2448" y="5671"/>
                  <a:pt x="2388" y="5512"/>
                  <a:pt x="2368" y="5432"/>
                </a:cubicBezTo>
                <a:cubicBezTo>
                  <a:pt x="2268" y="4994"/>
                  <a:pt x="2209" y="4577"/>
                  <a:pt x="2129" y="4139"/>
                </a:cubicBezTo>
                <a:cubicBezTo>
                  <a:pt x="2109" y="4079"/>
                  <a:pt x="2089" y="4000"/>
                  <a:pt x="2070" y="3940"/>
                </a:cubicBezTo>
                <a:cubicBezTo>
                  <a:pt x="2010" y="3980"/>
                  <a:pt x="1930" y="4019"/>
                  <a:pt x="1890" y="4079"/>
                </a:cubicBezTo>
                <a:cubicBezTo>
                  <a:pt x="1632" y="4338"/>
                  <a:pt x="1373" y="4616"/>
                  <a:pt x="1095" y="4875"/>
                </a:cubicBezTo>
                <a:cubicBezTo>
                  <a:pt x="1035" y="4955"/>
                  <a:pt x="876" y="5054"/>
                  <a:pt x="776" y="4974"/>
                </a:cubicBezTo>
                <a:cubicBezTo>
                  <a:pt x="697" y="4915"/>
                  <a:pt x="736" y="4736"/>
                  <a:pt x="796" y="4656"/>
                </a:cubicBezTo>
                <a:cubicBezTo>
                  <a:pt x="1035" y="4318"/>
                  <a:pt x="1294" y="3980"/>
                  <a:pt x="1552" y="3641"/>
                </a:cubicBezTo>
                <a:cubicBezTo>
                  <a:pt x="1572" y="3602"/>
                  <a:pt x="1592" y="3522"/>
                  <a:pt x="1632" y="3482"/>
                </a:cubicBezTo>
                <a:cubicBezTo>
                  <a:pt x="1572" y="3462"/>
                  <a:pt x="1512" y="3462"/>
                  <a:pt x="1453" y="3462"/>
                </a:cubicBezTo>
                <a:cubicBezTo>
                  <a:pt x="1095" y="3482"/>
                  <a:pt x="717" y="3502"/>
                  <a:pt x="358" y="3522"/>
                </a:cubicBezTo>
                <a:cubicBezTo>
                  <a:pt x="199" y="3522"/>
                  <a:pt x="0" y="3542"/>
                  <a:pt x="0" y="3323"/>
                </a:cubicBezTo>
                <a:cubicBezTo>
                  <a:pt x="20" y="3224"/>
                  <a:pt x="199" y="3064"/>
                  <a:pt x="319" y="3044"/>
                </a:cubicBezTo>
                <a:cubicBezTo>
                  <a:pt x="657" y="2985"/>
                  <a:pt x="995" y="2965"/>
                  <a:pt x="1313" y="2925"/>
                </a:cubicBezTo>
                <a:cubicBezTo>
                  <a:pt x="1433" y="2905"/>
                  <a:pt x="1532" y="2885"/>
                  <a:pt x="1632" y="2865"/>
                </a:cubicBezTo>
                <a:cubicBezTo>
                  <a:pt x="1572" y="2766"/>
                  <a:pt x="1512" y="2686"/>
                  <a:pt x="1433" y="2607"/>
                </a:cubicBezTo>
                <a:cubicBezTo>
                  <a:pt x="1174" y="2288"/>
                  <a:pt x="876" y="2010"/>
                  <a:pt x="617" y="1672"/>
                </a:cubicBezTo>
                <a:cubicBezTo>
                  <a:pt x="538" y="1572"/>
                  <a:pt x="398" y="1393"/>
                  <a:pt x="498" y="1294"/>
                </a:cubicBezTo>
                <a:cubicBezTo>
                  <a:pt x="597" y="1194"/>
                  <a:pt x="776" y="1353"/>
                  <a:pt x="876" y="1433"/>
                </a:cubicBezTo>
                <a:cubicBezTo>
                  <a:pt x="1194" y="1672"/>
                  <a:pt x="1473" y="1950"/>
                  <a:pt x="1771" y="2209"/>
                </a:cubicBezTo>
                <a:cubicBezTo>
                  <a:pt x="1831" y="2249"/>
                  <a:pt x="1890" y="2269"/>
                  <a:pt x="1950" y="2308"/>
                </a:cubicBezTo>
                <a:cubicBezTo>
                  <a:pt x="1970" y="2249"/>
                  <a:pt x="1970" y="2189"/>
                  <a:pt x="1970" y="2109"/>
                </a:cubicBezTo>
                <a:cubicBezTo>
                  <a:pt x="1970" y="1831"/>
                  <a:pt x="1950" y="1572"/>
                  <a:pt x="1930" y="12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2754;p35"/>
          <p:cNvSpPr txBox="1">
            <a:spLocks/>
          </p:cNvSpPr>
          <p:nvPr/>
        </p:nvSpPr>
        <p:spPr>
          <a:xfrm>
            <a:off x="1508898" y="675276"/>
            <a:ext cx="6126102" cy="438505"/>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4500"/>
              <a:buFont typeface="Gaegu"/>
              <a:buNone/>
              <a:defRPr sz="7200" b="1" i="0" u="none" strike="noStrike" cap="none">
                <a:solidFill>
                  <a:schemeClr val="accent3"/>
                </a:solidFill>
                <a:latin typeface="Gaegu"/>
                <a:ea typeface="Gaegu"/>
                <a:cs typeface="Gaegu"/>
                <a:sym typeface="Gaegu"/>
              </a:defRPr>
            </a:lvl1pPr>
            <a:lvl2pPr marR="0" lvl="1"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9pPr>
          </a:lstStyle>
          <a:p>
            <a:r>
              <a:rPr lang="en-US" sz="2800" dirty="0" err="1"/>
              <a:t>Perencanaan</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791"/>
        <p:cNvGrpSpPr/>
        <p:nvPr/>
      </p:nvGrpSpPr>
      <p:grpSpPr>
        <a:xfrm>
          <a:off x="0" y="0"/>
          <a:ext cx="0" cy="0"/>
          <a:chOff x="0" y="0"/>
          <a:chExt cx="0" cy="0"/>
        </a:xfrm>
      </p:grpSpPr>
      <p:sp>
        <p:nvSpPr>
          <p:cNvPr id="2793" name="Google Shape;2793;p38"/>
          <p:cNvSpPr txBox="1">
            <a:spLocks noGrp="1"/>
          </p:cNvSpPr>
          <p:nvPr>
            <p:ph type="title"/>
          </p:nvPr>
        </p:nvSpPr>
        <p:spPr>
          <a:xfrm>
            <a:off x="1599959" y="1113781"/>
            <a:ext cx="6035041" cy="3323047"/>
          </a:xfrm>
          <a:prstGeom prst="rect">
            <a:avLst/>
          </a:prstGeom>
        </p:spPr>
        <p:txBody>
          <a:bodyPr spcFirstLastPara="1" wrap="square" lIns="91425" tIns="90000" rIns="91425" bIns="91425" anchor="ctr" anchorCtr="0">
            <a:noAutofit/>
          </a:bodyPr>
          <a:lstStyle/>
          <a:p>
            <a:pPr algn="just"/>
            <a:r>
              <a:rPr lang="en-US" sz="1200" dirty="0"/>
              <a:t>1) </a:t>
            </a:r>
            <a:r>
              <a:rPr lang="en-US" sz="1200" dirty="0" err="1"/>
              <a:t>Rencana</a:t>
            </a:r>
            <a:r>
              <a:rPr lang="en-US" sz="1200" dirty="0"/>
              <a:t> </a:t>
            </a:r>
            <a:r>
              <a:rPr lang="en-US" sz="1200" dirty="0" err="1"/>
              <a:t>strategis</a:t>
            </a:r>
            <a:r>
              <a:rPr lang="en-US" sz="1200" dirty="0"/>
              <a:t>, </a:t>
            </a:r>
            <a:r>
              <a:rPr lang="en-US" sz="1200" dirty="0" err="1"/>
              <a:t>yaitu</a:t>
            </a:r>
            <a:r>
              <a:rPr lang="en-US" sz="1200" dirty="0"/>
              <a:t> </a:t>
            </a:r>
            <a:r>
              <a:rPr lang="en-US" sz="1200" dirty="0" err="1"/>
              <a:t>perencanaan</a:t>
            </a:r>
            <a:r>
              <a:rPr lang="en-US" sz="1200" dirty="0"/>
              <a:t> yang </a:t>
            </a:r>
            <a:r>
              <a:rPr lang="en-US" sz="1200" dirty="0" err="1"/>
              <a:t>bersifat</a:t>
            </a:r>
            <a:r>
              <a:rPr lang="en-US" sz="1200" dirty="0"/>
              <a:t> non </a:t>
            </a:r>
            <a:r>
              <a:rPr lang="en-US" sz="1200" dirty="0" err="1"/>
              <a:t>kuantitatif</a:t>
            </a:r>
            <a:r>
              <a:rPr lang="en-US" sz="1200" dirty="0"/>
              <a:t> yang </a:t>
            </a:r>
            <a:r>
              <a:rPr lang="en-US" sz="1200" dirty="0" err="1"/>
              <a:t>diformulasikan</a:t>
            </a:r>
            <a:r>
              <a:rPr lang="en-US" sz="1200" dirty="0"/>
              <a:t> </a:t>
            </a:r>
            <a:r>
              <a:rPr lang="en-US" sz="1200" dirty="0" err="1"/>
              <a:t>dalam</a:t>
            </a:r>
            <a:r>
              <a:rPr lang="en-US" sz="1200" dirty="0"/>
              <a:t> </a:t>
            </a:r>
            <a:r>
              <a:rPr lang="en-US" sz="1200" dirty="0" err="1"/>
              <a:t>tenggang</a:t>
            </a:r>
            <a:r>
              <a:rPr lang="en-US" sz="1200" dirty="0"/>
              <a:t> </a:t>
            </a:r>
            <a:r>
              <a:rPr lang="en-US" sz="1200" dirty="0" err="1"/>
              <a:t>waktu</a:t>
            </a:r>
            <a:r>
              <a:rPr lang="en-US" sz="1200" dirty="0"/>
              <a:t> yang </a:t>
            </a:r>
            <a:r>
              <a:rPr lang="en-US" sz="1200" dirty="0" err="1"/>
              <a:t>tidak</a:t>
            </a:r>
            <a:r>
              <a:rPr lang="en-US" sz="1200" dirty="0"/>
              <a:t> </a:t>
            </a:r>
            <a:r>
              <a:rPr lang="en-US" sz="1200" dirty="0" err="1"/>
              <a:t>teratur</a:t>
            </a:r>
            <a:r>
              <a:rPr lang="en-US" sz="1200" dirty="0"/>
              <a:t> </a:t>
            </a:r>
            <a:r>
              <a:rPr lang="en-US" sz="1200" dirty="0" err="1"/>
              <a:t>melalui</a:t>
            </a:r>
            <a:r>
              <a:rPr lang="en-US" sz="1200" dirty="0"/>
              <a:t> proses yang </a:t>
            </a:r>
            <a:r>
              <a:rPr lang="en-US" sz="1200" dirty="0" err="1"/>
              <a:t>tidak</a:t>
            </a:r>
            <a:r>
              <a:rPr lang="en-US" sz="1200" dirty="0"/>
              <a:t> </a:t>
            </a:r>
            <a:r>
              <a:rPr lang="en-US" sz="1200" dirty="0" err="1"/>
              <a:t>sistematis</a:t>
            </a:r>
            <a:r>
              <a:rPr lang="en-US" sz="1200" dirty="0"/>
              <a:t> yang </a:t>
            </a:r>
            <a:r>
              <a:rPr lang="en-US" sz="1200" dirty="0" err="1"/>
              <a:t>dimulai</a:t>
            </a:r>
            <a:r>
              <a:rPr lang="en-US" sz="1200" dirty="0"/>
              <a:t> </a:t>
            </a:r>
            <a:r>
              <a:rPr lang="en-US" sz="1200" dirty="0" err="1"/>
              <a:t>dari</a:t>
            </a:r>
            <a:r>
              <a:rPr lang="en-US" sz="1200" dirty="0"/>
              <a:t> </a:t>
            </a:r>
            <a:r>
              <a:rPr lang="en-US" sz="1200" dirty="0" err="1"/>
              <a:t>identifikasi</a:t>
            </a:r>
            <a:r>
              <a:rPr lang="en-US" sz="1200" dirty="0"/>
              <a:t> </a:t>
            </a:r>
            <a:r>
              <a:rPr lang="en-US" sz="1200" dirty="0" err="1"/>
              <a:t>atas</a:t>
            </a:r>
            <a:r>
              <a:rPr lang="en-US" sz="1200" dirty="0"/>
              <a:t> </a:t>
            </a:r>
            <a:r>
              <a:rPr lang="en-US" sz="1200" dirty="0" err="1"/>
              <a:t>kesempatan</a:t>
            </a:r>
            <a:r>
              <a:rPr lang="en-US" sz="1200" dirty="0"/>
              <a:t> </a:t>
            </a:r>
            <a:r>
              <a:rPr lang="en-US" sz="1200" dirty="0" err="1"/>
              <a:t>atau</a:t>
            </a:r>
            <a:r>
              <a:rPr lang="en-US" sz="1200" dirty="0"/>
              <a:t> </a:t>
            </a:r>
            <a:r>
              <a:rPr lang="en-US" sz="1200" dirty="0" err="1"/>
              <a:t>ancaman</a:t>
            </a:r>
            <a:r>
              <a:rPr lang="en-US" sz="1200" dirty="0"/>
              <a:t> </a:t>
            </a:r>
            <a:r>
              <a:rPr lang="en-US" sz="1200" dirty="0" err="1"/>
              <a:t>eksternal</a:t>
            </a:r>
            <a:r>
              <a:rPr lang="en-US" sz="1200" dirty="0"/>
              <a:t> yang </a:t>
            </a:r>
            <a:r>
              <a:rPr lang="en-US" sz="1200" dirty="0" err="1"/>
              <a:t>diformulasikan</a:t>
            </a:r>
            <a:r>
              <a:rPr lang="en-US" sz="1200" dirty="0"/>
              <a:t> </a:t>
            </a:r>
            <a:r>
              <a:rPr lang="en-US" sz="1200" dirty="0" err="1"/>
              <a:t>ditingkat</a:t>
            </a:r>
            <a:r>
              <a:rPr lang="en-US" sz="1200" dirty="0"/>
              <a:t> </a:t>
            </a:r>
            <a:r>
              <a:rPr lang="en-US" sz="1200" dirty="0" err="1"/>
              <a:t>manajemen</a:t>
            </a:r>
            <a:r>
              <a:rPr lang="en-US" sz="1200" dirty="0"/>
              <a:t> </a:t>
            </a:r>
            <a:r>
              <a:rPr lang="en-US" sz="1200" dirty="0" err="1"/>
              <a:t>tertinggi</a:t>
            </a:r>
            <a:r>
              <a:rPr lang="en-US" sz="1200" dirty="0"/>
              <a:t>, </a:t>
            </a:r>
            <a:r>
              <a:rPr lang="en-US" sz="1200" dirty="0" err="1"/>
              <a:t>dan</a:t>
            </a:r>
            <a:r>
              <a:rPr lang="en-US" sz="1200" dirty="0"/>
              <a:t> </a:t>
            </a:r>
            <a:r>
              <a:rPr lang="en-US" sz="1200" dirty="0" err="1"/>
              <a:t>memerlukan</a:t>
            </a:r>
            <a:r>
              <a:rPr lang="en-US" sz="1200" dirty="0"/>
              <a:t> </a:t>
            </a:r>
            <a:r>
              <a:rPr lang="en-US" sz="1200" dirty="0" err="1"/>
              <a:t>pandangan</a:t>
            </a:r>
            <a:r>
              <a:rPr lang="en-US" sz="1200" dirty="0"/>
              <a:t> yang </a:t>
            </a:r>
            <a:r>
              <a:rPr lang="en-US" sz="1200" dirty="0" err="1"/>
              <a:t>luas</a:t>
            </a:r>
            <a:r>
              <a:rPr lang="en-US" sz="1200" dirty="0"/>
              <a:t> </a:t>
            </a:r>
            <a:r>
              <a:rPr lang="en-US" sz="1200" dirty="0" err="1"/>
              <a:t>atas</a:t>
            </a:r>
            <a:r>
              <a:rPr lang="en-US" sz="1200" dirty="0"/>
              <a:t> </a:t>
            </a:r>
            <a:r>
              <a:rPr lang="en-US" sz="1200" dirty="0" err="1"/>
              <a:t>perusahaan</a:t>
            </a:r>
            <a:r>
              <a:rPr lang="en-US" sz="1200" dirty="0"/>
              <a:t> </a:t>
            </a:r>
            <a:r>
              <a:rPr lang="en-US" sz="1200" dirty="0" err="1"/>
              <a:t>dan</a:t>
            </a:r>
            <a:r>
              <a:rPr lang="en-US" sz="1200" dirty="0"/>
              <a:t> </a:t>
            </a:r>
            <a:r>
              <a:rPr lang="en-US" sz="1200" dirty="0" err="1"/>
              <a:t>lingkungan</a:t>
            </a:r>
            <a:r>
              <a:rPr lang="en-US" sz="1200" dirty="0"/>
              <a:t> </a:t>
            </a:r>
            <a:r>
              <a:rPr lang="en-US" sz="1200" dirty="0" err="1"/>
              <a:t>perusahaan</a:t>
            </a:r>
            <a:r>
              <a:rPr lang="en-US" sz="1200" dirty="0"/>
              <a:t>.</a:t>
            </a:r>
            <a:br>
              <a:rPr lang="en-US" sz="1200" dirty="0"/>
            </a:br>
            <a:br>
              <a:rPr lang="en-US" sz="1200" dirty="0"/>
            </a:br>
            <a:r>
              <a:rPr lang="en-US" sz="1200" dirty="0"/>
              <a:t>2) </a:t>
            </a:r>
            <a:r>
              <a:rPr lang="en-US" sz="1200" dirty="0" err="1"/>
              <a:t>Rencana</a:t>
            </a:r>
            <a:r>
              <a:rPr lang="en-US" sz="1200" dirty="0"/>
              <a:t> </a:t>
            </a:r>
            <a:r>
              <a:rPr lang="en-US" sz="1200" dirty="0" err="1"/>
              <a:t>jangka</a:t>
            </a:r>
            <a:r>
              <a:rPr lang="en-US" sz="1200" dirty="0"/>
              <a:t> </a:t>
            </a:r>
            <a:r>
              <a:rPr lang="en-US" sz="1200" dirty="0" err="1"/>
              <a:t>pendek</a:t>
            </a:r>
            <a:r>
              <a:rPr lang="en-US" sz="1200" dirty="0"/>
              <a:t> (</a:t>
            </a:r>
            <a:r>
              <a:rPr lang="en-US" sz="1200" dirty="0" err="1"/>
              <a:t>anggaran</a:t>
            </a:r>
            <a:r>
              <a:rPr lang="en-US" sz="1200" dirty="0"/>
              <a:t>), </a:t>
            </a:r>
            <a:r>
              <a:rPr lang="en-US" sz="1200" dirty="0" err="1"/>
              <a:t>yaitu</a:t>
            </a:r>
            <a:r>
              <a:rPr lang="en-US" sz="1200" dirty="0"/>
              <a:t> </a:t>
            </a:r>
            <a:r>
              <a:rPr lang="en-US" sz="1200" dirty="0" err="1"/>
              <a:t>rencana</a:t>
            </a:r>
            <a:r>
              <a:rPr lang="en-US" sz="1200" dirty="0"/>
              <a:t> yang </a:t>
            </a:r>
            <a:r>
              <a:rPr lang="en-US" sz="1200" dirty="0" err="1"/>
              <a:t>disiapkan</a:t>
            </a:r>
            <a:r>
              <a:rPr lang="en-US" sz="1200" dirty="0"/>
              <a:t> </a:t>
            </a:r>
            <a:r>
              <a:rPr lang="en-US" sz="1200" dirty="0" err="1"/>
              <a:t>secara</a:t>
            </a:r>
            <a:r>
              <a:rPr lang="en-US" sz="1200" dirty="0"/>
              <a:t> </a:t>
            </a:r>
            <a:r>
              <a:rPr lang="en-US" sz="1200" dirty="0" err="1"/>
              <a:t>sistematis,kuantitatif</a:t>
            </a:r>
            <a:r>
              <a:rPr lang="en-US" sz="1200" dirty="0"/>
              <a:t>, </a:t>
            </a:r>
            <a:r>
              <a:rPr lang="en-US" sz="1200" dirty="0" err="1"/>
              <a:t>dinyatakan</a:t>
            </a:r>
            <a:r>
              <a:rPr lang="en-US" sz="1200" dirty="0"/>
              <a:t> </a:t>
            </a:r>
            <a:r>
              <a:rPr lang="en-US" sz="1200" dirty="0" err="1"/>
              <a:t>dalam</a:t>
            </a:r>
            <a:r>
              <a:rPr lang="en-US" sz="1200" dirty="0"/>
              <a:t> </a:t>
            </a:r>
            <a:r>
              <a:rPr lang="en-US" sz="1200" dirty="0" err="1"/>
              <a:t>ukuran</a:t>
            </a:r>
            <a:r>
              <a:rPr lang="en-US" sz="1200" dirty="0"/>
              <a:t> financial, </a:t>
            </a:r>
            <a:r>
              <a:rPr lang="en-US" sz="1200" dirty="0" err="1"/>
              <a:t>fokus</a:t>
            </a:r>
            <a:r>
              <a:rPr lang="en-US" sz="1200" dirty="0"/>
              <a:t> </a:t>
            </a:r>
            <a:r>
              <a:rPr lang="en-US" sz="1200" dirty="0" err="1"/>
              <a:t>utamanya</a:t>
            </a:r>
            <a:r>
              <a:rPr lang="en-US" sz="1200" dirty="0"/>
              <a:t> </a:t>
            </a:r>
            <a:r>
              <a:rPr lang="en-US" sz="1200" dirty="0" err="1"/>
              <a:t>pada</a:t>
            </a:r>
            <a:r>
              <a:rPr lang="en-US" sz="1200" dirty="0"/>
              <a:t> </a:t>
            </a:r>
            <a:r>
              <a:rPr lang="en-US" sz="1200" dirty="0" err="1"/>
              <a:t>perusahaan</a:t>
            </a:r>
            <a:r>
              <a:rPr lang="en-US" sz="1200" dirty="0"/>
              <a:t> </a:t>
            </a:r>
            <a:r>
              <a:rPr lang="en-US" sz="1200" dirty="0" err="1"/>
              <a:t>dan</a:t>
            </a:r>
            <a:r>
              <a:rPr lang="en-US" sz="1200" dirty="0"/>
              <a:t> </a:t>
            </a:r>
            <a:r>
              <a:rPr lang="en-US" sz="1200" dirty="0" err="1"/>
              <a:t>menganggap</a:t>
            </a:r>
            <a:r>
              <a:rPr lang="en-US" sz="1200" dirty="0"/>
              <a:t> </a:t>
            </a:r>
            <a:r>
              <a:rPr lang="en-US" sz="1200" dirty="0" err="1"/>
              <a:t>lingkungan</a:t>
            </a:r>
            <a:r>
              <a:rPr lang="en-US" sz="1200" dirty="0"/>
              <a:t> </a:t>
            </a:r>
            <a:r>
              <a:rPr lang="en-US" sz="1200" dirty="0" err="1"/>
              <a:t>eksternal</a:t>
            </a:r>
            <a:r>
              <a:rPr lang="en-US" sz="1200" dirty="0"/>
              <a:t> </a:t>
            </a:r>
            <a:r>
              <a:rPr lang="en-US" sz="1200" dirty="0" err="1"/>
              <a:t>seperti</a:t>
            </a:r>
            <a:r>
              <a:rPr lang="en-US" sz="1200" dirty="0"/>
              <a:t> </a:t>
            </a:r>
            <a:r>
              <a:rPr lang="en-US" sz="1200" dirty="0" err="1"/>
              <a:t>apa</a:t>
            </a:r>
            <a:r>
              <a:rPr lang="en-US" sz="1200" dirty="0"/>
              <a:t> </a:t>
            </a:r>
            <a:r>
              <a:rPr lang="en-US" sz="1200" dirty="0" err="1"/>
              <a:t>adanya</a:t>
            </a:r>
            <a:r>
              <a:rPr lang="en-US" sz="1200" dirty="0"/>
              <a:t>, </a:t>
            </a:r>
            <a:r>
              <a:rPr lang="en-US" sz="1200" dirty="0" err="1"/>
              <a:t>dan</a:t>
            </a:r>
            <a:r>
              <a:rPr lang="en-US" sz="1200" dirty="0"/>
              <a:t> </a:t>
            </a:r>
            <a:r>
              <a:rPr lang="en-US" sz="1200" dirty="0" err="1"/>
              <a:t>biasanya</a:t>
            </a:r>
            <a:r>
              <a:rPr lang="en-US" sz="1200" dirty="0"/>
              <a:t> </a:t>
            </a:r>
            <a:r>
              <a:rPr lang="en-US" sz="1200" dirty="0" err="1"/>
              <a:t>dipersiapkan</a:t>
            </a:r>
            <a:r>
              <a:rPr lang="en-US" sz="1200" dirty="0"/>
              <a:t> </a:t>
            </a:r>
            <a:r>
              <a:rPr lang="en-US" sz="1200" dirty="0" err="1"/>
              <a:t>untuk</a:t>
            </a:r>
            <a:r>
              <a:rPr lang="en-US" sz="1200" dirty="0"/>
              <a:t> </a:t>
            </a:r>
            <a:r>
              <a:rPr lang="en-US" sz="1200" dirty="0" err="1"/>
              <a:t>periode</a:t>
            </a:r>
            <a:r>
              <a:rPr lang="en-US" sz="1200" dirty="0"/>
              <a:t> </a:t>
            </a:r>
            <a:r>
              <a:rPr lang="en-US" sz="1200" dirty="0" err="1"/>
              <a:t>bulanan</a:t>
            </a:r>
            <a:r>
              <a:rPr lang="en-US" sz="1200" dirty="0"/>
              <a:t>, </a:t>
            </a:r>
            <a:r>
              <a:rPr lang="en-US" sz="1200" dirty="0" err="1"/>
              <a:t>triwulanan</a:t>
            </a:r>
            <a:r>
              <a:rPr lang="en-US" sz="1200" dirty="0"/>
              <a:t> </a:t>
            </a:r>
            <a:r>
              <a:rPr lang="en-US" sz="1200" dirty="0" err="1"/>
              <a:t>atau</a:t>
            </a:r>
            <a:r>
              <a:rPr lang="en-US" sz="1200" dirty="0"/>
              <a:t> </a:t>
            </a:r>
            <a:r>
              <a:rPr lang="en-US" sz="1200" dirty="0" err="1"/>
              <a:t>tahunan</a:t>
            </a:r>
            <a:r>
              <a:rPr lang="en-US" sz="1200" dirty="0"/>
              <a:t>.</a:t>
            </a:r>
            <a:br>
              <a:rPr lang="en-US" sz="1200" dirty="0"/>
            </a:br>
            <a:br>
              <a:rPr lang="en-US" sz="1200" dirty="0"/>
            </a:br>
            <a:r>
              <a:rPr lang="en-US" sz="1200" dirty="0"/>
              <a:t>3) </a:t>
            </a:r>
            <a:r>
              <a:rPr lang="en-US" sz="1200" dirty="0" err="1"/>
              <a:t>Rencana</a:t>
            </a:r>
            <a:r>
              <a:rPr lang="en-US" sz="1200" dirty="0"/>
              <a:t> </a:t>
            </a:r>
            <a:r>
              <a:rPr lang="en-US" sz="1200" dirty="0" err="1"/>
              <a:t>jangka</a:t>
            </a:r>
            <a:r>
              <a:rPr lang="en-US" sz="1200" dirty="0"/>
              <a:t> </a:t>
            </a:r>
            <a:r>
              <a:rPr lang="en-US" sz="1200" dirty="0" err="1"/>
              <a:t>panjang</a:t>
            </a:r>
            <a:r>
              <a:rPr lang="en-US" sz="1200" dirty="0"/>
              <a:t>, </a:t>
            </a:r>
            <a:r>
              <a:rPr lang="en-US" sz="1200" dirty="0" err="1"/>
              <a:t>yaitu</a:t>
            </a:r>
            <a:r>
              <a:rPr lang="en-US" sz="1200" dirty="0"/>
              <a:t> </a:t>
            </a:r>
            <a:r>
              <a:rPr lang="en-US" sz="1200" dirty="0" err="1"/>
              <a:t>rencana</a:t>
            </a:r>
            <a:r>
              <a:rPr lang="en-US" sz="1200" dirty="0"/>
              <a:t> yang </a:t>
            </a:r>
            <a:r>
              <a:rPr lang="en-US" sz="1200" dirty="0" err="1"/>
              <a:t>disiapkan</a:t>
            </a:r>
            <a:r>
              <a:rPr lang="en-US" sz="1200" dirty="0"/>
              <a:t> </a:t>
            </a:r>
            <a:r>
              <a:rPr lang="en-US" sz="1200" dirty="0" err="1"/>
              <a:t>secara</a:t>
            </a:r>
            <a:r>
              <a:rPr lang="en-US" sz="1200" dirty="0"/>
              <a:t> </a:t>
            </a:r>
            <a:r>
              <a:rPr lang="en-US" sz="1200" dirty="0" err="1"/>
              <a:t>sistematis</a:t>
            </a:r>
            <a:r>
              <a:rPr lang="en-US" sz="1200" dirty="0"/>
              <a:t>, </a:t>
            </a:r>
            <a:r>
              <a:rPr lang="en-US" sz="1200" dirty="0" err="1"/>
              <a:t>kuantitatif</a:t>
            </a:r>
            <a:r>
              <a:rPr lang="en-US" sz="1200" dirty="0"/>
              <a:t>, </a:t>
            </a:r>
            <a:r>
              <a:rPr lang="en-US" sz="1200" dirty="0" err="1"/>
              <a:t>terperinci</a:t>
            </a:r>
            <a:r>
              <a:rPr lang="en-US" sz="1200" dirty="0"/>
              <a:t> yang </a:t>
            </a:r>
            <a:r>
              <a:rPr lang="en-US" sz="1200" dirty="0" err="1"/>
              <a:t>dinyatakan</a:t>
            </a:r>
            <a:r>
              <a:rPr lang="en-US" sz="1200" dirty="0"/>
              <a:t> </a:t>
            </a:r>
            <a:r>
              <a:rPr lang="en-US" sz="1200" dirty="0" err="1"/>
              <a:t>dalam</a:t>
            </a:r>
            <a:r>
              <a:rPr lang="en-US" sz="1200" dirty="0"/>
              <a:t> </a:t>
            </a:r>
            <a:r>
              <a:rPr lang="en-US" sz="1200" dirty="0" err="1"/>
              <a:t>anggaran</a:t>
            </a:r>
            <a:r>
              <a:rPr lang="en-US" sz="1200" dirty="0"/>
              <a:t> </a:t>
            </a:r>
            <a:r>
              <a:rPr lang="en-US" sz="1200" dirty="0" err="1"/>
              <a:t>atau</a:t>
            </a:r>
            <a:r>
              <a:rPr lang="en-US" sz="1200" dirty="0"/>
              <a:t> </a:t>
            </a:r>
            <a:r>
              <a:rPr lang="en-US" sz="1200" dirty="0" err="1"/>
              <a:t>laporan</a:t>
            </a:r>
            <a:r>
              <a:rPr lang="en-US" sz="1200" dirty="0"/>
              <a:t> </a:t>
            </a:r>
            <a:r>
              <a:rPr lang="en-US" sz="1200" dirty="0" err="1"/>
              <a:t>keuangan</a:t>
            </a:r>
            <a:r>
              <a:rPr lang="en-US" sz="1200" dirty="0"/>
              <a:t> </a:t>
            </a:r>
            <a:r>
              <a:rPr lang="en-US" sz="1200" dirty="0" err="1"/>
              <a:t>jangka</a:t>
            </a:r>
            <a:r>
              <a:rPr lang="en-US" sz="1200" dirty="0"/>
              <a:t> </a:t>
            </a:r>
            <a:r>
              <a:rPr lang="en-US" sz="1200" dirty="0" err="1"/>
              <a:t>panjang</a:t>
            </a:r>
            <a:r>
              <a:rPr lang="en-US" sz="1200" dirty="0"/>
              <a:t>, </a:t>
            </a:r>
            <a:r>
              <a:rPr lang="en-US" sz="1200" dirty="0" err="1"/>
              <a:t>biasanya</a:t>
            </a:r>
            <a:r>
              <a:rPr lang="en-US" sz="1200" dirty="0"/>
              <a:t> </a:t>
            </a:r>
            <a:r>
              <a:rPr lang="en-US" sz="1200" dirty="0" err="1"/>
              <a:t>meliputi</a:t>
            </a:r>
            <a:r>
              <a:rPr lang="en-US" sz="1200" dirty="0"/>
              <a:t> </a:t>
            </a:r>
            <a:r>
              <a:rPr lang="en-US" sz="1200" dirty="0" err="1"/>
              <a:t>periode</a:t>
            </a:r>
            <a:r>
              <a:rPr lang="en-US" sz="1200" dirty="0"/>
              <a:t> </a:t>
            </a:r>
            <a:r>
              <a:rPr lang="en-US" sz="1200" dirty="0" err="1"/>
              <a:t>tiga</a:t>
            </a:r>
            <a:r>
              <a:rPr lang="en-US" sz="1200" dirty="0"/>
              <a:t> </a:t>
            </a:r>
            <a:r>
              <a:rPr lang="en-US" sz="1200" dirty="0" err="1"/>
              <a:t>sampai</a:t>
            </a:r>
            <a:r>
              <a:rPr lang="en-US" sz="1200" dirty="0"/>
              <a:t> lima </a:t>
            </a:r>
            <a:r>
              <a:rPr lang="en-US" sz="1200" dirty="0" err="1"/>
              <a:t>tahun</a:t>
            </a:r>
            <a:r>
              <a:rPr lang="en-US" sz="1200" dirty="0"/>
              <a:t> </a:t>
            </a:r>
            <a:r>
              <a:rPr lang="en-US" sz="1200" dirty="0" err="1"/>
              <a:t>ke</a:t>
            </a:r>
            <a:r>
              <a:rPr lang="en-US" sz="1200" dirty="0"/>
              <a:t> </a:t>
            </a:r>
            <a:r>
              <a:rPr lang="en-US" sz="1200" dirty="0" err="1"/>
              <a:t>depan</a:t>
            </a:r>
            <a:r>
              <a:rPr lang="en-US" sz="1200" dirty="0"/>
              <a:t>. </a:t>
            </a:r>
            <a:r>
              <a:rPr lang="en-US" sz="1200" dirty="0" err="1"/>
              <a:t>Rencana</a:t>
            </a:r>
            <a:r>
              <a:rPr lang="en-US" sz="1200" dirty="0"/>
              <a:t> </a:t>
            </a:r>
            <a:r>
              <a:rPr lang="en-US" sz="1200" dirty="0" err="1"/>
              <a:t>jangka</a:t>
            </a:r>
            <a:r>
              <a:rPr lang="en-US" sz="1200" dirty="0"/>
              <a:t> </a:t>
            </a:r>
            <a:r>
              <a:rPr lang="en-US" sz="1200" dirty="0" err="1"/>
              <a:t>panjang</a:t>
            </a:r>
            <a:r>
              <a:rPr lang="en-US" sz="1200" dirty="0"/>
              <a:t> </a:t>
            </a:r>
            <a:r>
              <a:rPr lang="en-US" sz="1200" dirty="0" err="1"/>
              <a:t>berada</a:t>
            </a:r>
            <a:r>
              <a:rPr lang="en-US" sz="1200" dirty="0"/>
              <a:t> di </a:t>
            </a:r>
            <a:r>
              <a:rPr lang="en-US" sz="1200" dirty="0" err="1"/>
              <a:t>antara</a:t>
            </a:r>
            <a:r>
              <a:rPr lang="en-US" sz="1200" dirty="0"/>
              <a:t> </a:t>
            </a:r>
            <a:r>
              <a:rPr lang="en-US" sz="1200" dirty="0" err="1"/>
              <a:t>rencana</a:t>
            </a:r>
            <a:r>
              <a:rPr lang="en-US" sz="1200" dirty="0"/>
              <a:t> </a:t>
            </a:r>
            <a:r>
              <a:rPr lang="en-US" sz="1200" dirty="0" err="1"/>
              <a:t>jangka</a:t>
            </a:r>
            <a:r>
              <a:rPr lang="en-US" sz="1200" dirty="0"/>
              <a:t> </a:t>
            </a:r>
            <a:r>
              <a:rPr lang="en-US" sz="1200" dirty="0" err="1"/>
              <a:t>pendek</a:t>
            </a:r>
            <a:r>
              <a:rPr lang="en-US" sz="1200" dirty="0"/>
              <a:t> </a:t>
            </a:r>
            <a:r>
              <a:rPr lang="en-US" sz="1200" dirty="0" err="1"/>
              <a:t>dan</a:t>
            </a:r>
            <a:r>
              <a:rPr lang="en-US" sz="1200" dirty="0"/>
              <a:t> </a:t>
            </a:r>
            <a:r>
              <a:rPr lang="en-US" sz="1200" dirty="0" err="1"/>
              <a:t>rencana</a:t>
            </a:r>
            <a:r>
              <a:rPr lang="en-US" sz="1200" dirty="0"/>
              <a:t> </a:t>
            </a:r>
            <a:r>
              <a:rPr lang="en-US" sz="1200" dirty="0" err="1"/>
              <a:t>strategis</a:t>
            </a:r>
            <a:r>
              <a:rPr lang="en-US" sz="1200" dirty="0"/>
              <a:t>. </a:t>
            </a:r>
            <a:r>
              <a:rPr lang="en-US" sz="1200" dirty="0" err="1"/>
              <a:t>Contoh</a:t>
            </a:r>
            <a:r>
              <a:rPr lang="en-US" sz="1200" dirty="0"/>
              <a:t>, </a:t>
            </a:r>
            <a:r>
              <a:rPr lang="en-US" sz="1200" dirty="0" err="1"/>
              <a:t>ketika</a:t>
            </a:r>
            <a:r>
              <a:rPr lang="en-US" sz="1200" dirty="0"/>
              <a:t> </a:t>
            </a:r>
            <a:r>
              <a:rPr lang="en-US" sz="1200" dirty="0" err="1"/>
              <a:t>rencana</a:t>
            </a:r>
            <a:r>
              <a:rPr lang="en-US" sz="1200" dirty="0"/>
              <a:t> </a:t>
            </a:r>
            <a:r>
              <a:rPr lang="en-US" sz="1200" dirty="0" err="1"/>
              <a:t>jangka</a:t>
            </a:r>
            <a:r>
              <a:rPr lang="en-US" sz="1200" dirty="0"/>
              <a:t> </a:t>
            </a:r>
            <a:r>
              <a:rPr lang="en-US" sz="1200" dirty="0" err="1"/>
              <a:t>panjang</a:t>
            </a:r>
            <a:r>
              <a:rPr lang="en-US" sz="1200" dirty="0"/>
              <a:t> </a:t>
            </a:r>
            <a:r>
              <a:rPr lang="en-US" sz="1200" dirty="0" err="1"/>
              <a:t>direvisi</a:t>
            </a:r>
            <a:r>
              <a:rPr lang="en-US" sz="1200" dirty="0"/>
              <a:t> </a:t>
            </a:r>
            <a:r>
              <a:rPr lang="en-US" sz="1200" dirty="0" err="1"/>
              <a:t>selama</a:t>
            </a:r>
            <a:r>
              <a:rPr lang="en-US" sz="1200" dirty="0"/>
              <a:t> masa </a:t>
            </a:r>
            <a:r>
              <a:rPr lang="en-US" sz="1200" dirty="0" err="1"/>
              <a:t>awal</a:t>
            </a:r>
            <a:r>
              <a:rPr lang="en-US" sz="1200" dirty="0"/>
              <a:t> </a:t>
            </a:r>
            <a:r>
              <a:rPr lang="en-US" sz="1200" dirty="0" err="1"/>
              <a:t>dari</a:t>
            </a:r>
            <a:r>
              <a:rPr lang="en-US" sz="1200" dirty="0"/>
              <a:t> </a:t>
            </a:r>
            <a:r>
              <a:rPr lang="en-US" sz="1200" dirty="0" err="1"/>
              <a:t>periode</a:t>
            </a:r>
            <a:r>
              <a:rPr lang="en-US" sz="1200" dirty="0"/>
              <a:t> </a:t>
            </a:r>
            <a:r>
              <a:rPr lang="en-US" sz="1200" dirty="0" err="1"/>
              <a:t>perencanaan</a:t>
            </a:r>
            <a:r>
              <a:rPr lang="en-US" sz="1200" dirty="0"/>
              <a:t>, </a:t>
            </a:r>
            <a:r>
              <a:rPr lang="en-US" sz="1200" dirty="0" err="1"/>
              <a:t>maka</a:t>
            </a:r>
            <a:r>
              <a:rPr lang="en-US" sz="1200" dirty="0"/>
              <a:t> </a:t>
            </a:r>
            <a:r>
              <a:rPr lang="en-US" sz="1200" dirty="0" err="1"/>
              <a:t>rencana</a:t>
            </a:r>
            <a:r>
              <a:rPr lang="en-US" sz="1200" dirty="0"/>
              <a:t> </a:t>
            </a:r>
            <a:r>
              <a:rPr lang="en-US" sz="1200" dirty="0" err="1"/>
              <a:t>tersebut</a:t>
            </a:r>
            <a:r>
              <a:rPr lang="en-US" sz="1200" dirty="0"/>
              <a:t> </a:t>
            </a:r>
            <a:r>
              <a:rPr lang="en-US" sz="1200" dirty="0" err="1"/>
              <a:t>berguna</a:t>
            </a:r>
            <a:r>
              <a:rPr lang="en-US" sz="1200" dirty="0"/>
              <a:t> </a:t>
            </a:r>
            <a:r>
              <a:rPr lang="en-US" sz="1200" dirty="0" err="1"/>
              <a:t>sebagai</a:t>
            </a:r>
            <a:r>
              <a:rPr lang="en-US" sz="1200" dirty="0"/>
              <a:t> </a:t>
            </a:r>
            <a:r>
              <a:rPr lang="en-US" sz="1200" dirty="0" err="1"/>
              <a:t>titik</a:t>
            </a:r>
            <a:r>
              <a:rPr lang="en-US" sz="1200" dirty="0"/>
              <a:t> </a:t>
            </a:r>
            <a:r>
              <a:rPr lang="en-US" sz="1200" dirty="0" err="1"/>
              <a:t>awal</a:t>
            </a:r>
            <a:r>
              <a:rPr lang="en-US" sz="1200" dirty="0"/>
              <a:t> </a:t>
            </a:r>
            <a:r>
              <a:rPr lang="en-US" sz="1200" dirty="0" err="1"/>
              <a:t>untuk</a:t>
            </a:r>
            <a:r>
              <a:rPr lang="en-US" sz="1200" dirty="0"/>
              <a:t> </a:t>
            </a:r>
            <a:r>
              <a:rPr lang="en-US" sz="1200" dirty="0" err="1"/>
              <a:t>rencana</a:t>
            </a:r>
            <a:r>
              <a:rPr lang="en-US" sz="1200" dirty="0"/>
              <a:t> </a:t>
            </a:r>
            <a:r>
              <a:rPr lang="en-US" sz="1200" dirty="0" err="1"/>
              <a:t>jangka</a:t>
            </a:r>
            <a:r>
              <a:rPr lang="en-US" sz="1200" dirty="0"/>
              <a:t> </a:t>
            </a:r>
            <a:r>
              <a:rPr lang="en-US" sz="1200" dirty="0" err="1"/>
              <a:t>pendek</a:t>
            </a:r>
            <a:r>
              <a:rPr lang="en-US" sz="1200" dirty="0"/>
              <a:t> </a:t>
            </a:r>
            <a:r>
              <a:rPr lang="en-US" sz="1200" dirty="0" err="1"/>
              <a:t>berikutnya</a:t>
            </a:r>
            <a:r>
              <a:rPr lang="en-US" sz="1200" dirty="0"/>
              <a:t>.</a:t>
            </a:r>
            <a:endParaRPr sz="900" dirty="0"/>
          </a:p>
        </p:txBody>
      </p:sp>
      <p:sp>
        <p:nvSpPr>
          <p:cNvPr id="6" name="Google Shape;2754;p35"/>
          <p:cNvSpPr txBox="1">
            <a:spLocks/>
          </p:cNvSpPr>
          <p:nvPr/>
        </p:nvSpPr>
        <p:spPr>
          <a:xfrm>
            <a:off x="1599958" y="675276"/>
            <a:ext cx="6035041" cy="438505"/>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4500"/>
              <a:buFont typeface="Gaegu"/>
              <a:buNone/>
              <a:defRPr sz="7200" b="1" i="0" u="none" strike="noStrike" cap="none">
                <a:solidFill>
                  <a:schemeClr val="accent3"/>
                </a:solidFill>
                <a:latin typeface="Gaegu"/>
                <a:ea typeface="Gaegu"/>
                <a:cs typeface="Gaegu"/>
                <a:sym typeface="Gaegu"/>
              </a:defRPr>
            </a:lvl1pPr>
            <a:lvl2pPr marR="0" lvl="1"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9pPr>
          </a:lstStyle>
          <a:p>
            <a:r>
              <a:rPr lang="en-US" sz="2800" dirty="0"/>
              <a:t>3 </a:t>
            </a:r>
            <a:r>
              <a:rPr lang="en-US" sz="2800" dirty="0" err="1"/>
              <a:t>Jenis</a:t>
            </a:r>
            <a:r>
              <a:rPr lang="en-US" sz="2800" dirty="0"/>
              <a:t> </a:t>
            </a:r>
            <a:r>
              <a:rPr lang="en-US" sz="2800" dirty="0" err="1"/>
              <a:t>Rencana</a:t>
            </a:r>
            <a:endParaRPr lang="en-US" sz="2800" dirty="0"/>
          </a:p>
        </p:txBody>
      </p:sp>
    </p:spTree>
    <p:extLst>
      <p:ext uri="{BB962C8B-B14F-4D97-AF65-F5344CB8AC3E}">
        <p14:creationId xmlns:p14="http://schemas.microsoft.com/office/powerpoint/2010/main" val="2874681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91"/>
        <p:cNvGrpSpPr/>
        <p:nvPr/>
      </p:nvGrpSpPr>
      <p:grpSpPr>
        <a:xfrm>
          <a:off x="0" y="0"/>
          <a:ext cx="0" cy="0"/>
          <a:chOff x="0" y="0"/>
          <a:chExt cx="0" cy="0"/>
        </a:xfrm>
      </p:grpSpPr>
      <p:sp>
        <p:nvSpPr>
          <p:cNvPr id="2793" name="Google Shape;2793;p38"/>
          <p:cNvSpPr txBox="1">
            <a:spLocks noGrp="1"/>
          </p:cNvSpPr>
          <p:nvPr>
            <p:ph type="title"/>
          </p:nvPr>
        </p:nvSpPr>
        <p:spPr>
          <a:xfrm>
            <a:off x="1509000" y="1113781"/>
            <a:ext cx="6126000" cy="2734650"/>
          </a:xfrm>
          <a:prstGeom prst="rect">
            <a:avLst/>
          </a:prstGeom>
        </p:spPr>
        <p:txBody>
          <a:bodyPr spcFirstLastPara="1" wrap="square" lIns="91425" tIns="90000" rIns="91425" bIns="91425" anchor="ctr" anchorCtr="0">
            <a:noAutofit/>
          </a:bodyPr>
          <a:lstStyle/>
          <a:p>
            <a:pPr marL="285750" lvl="0" indent="-285750" algn="just">
              <a:lnSpc>
                <a:spcPct val="150000"/>
              </a:lnSpc>
              <a:buSzPct val="100000"/>
              <a:buFont typeface="Wingdings" panose="05000000000000000000" pitchFamily="2" charset="2"/>
              <a:buChar char="Ø"/>
            </a:pPr>
            <a:r>
              <a:rPr lang="en-US" sz="1200" dirty="0" err="1"/>
              <a:t>yaitu</a:t>
            </a:r>
            <a:r>
              <a:rPr lang="en-US" sz="1200" dirty="0"/>
              <a:t> </a:t>
            </a:r>
            <a:r>
              <a:rPr lang="en-US" sz="1200" dirty="0" err="1"/>
              <a:t>menetapkan</a:t>
            </a:r>
            <a:r>
              <a:rPr lang="en-US" sz="1200" dirty="0"/>
              <a:t> </a:t>
            </a:r>
            <a:r>
              <a:rPr lang="en-US" sz="1200" dirty="0" err="1"/>
              <a:t>kerangka</a:t>
            </a:r>
            <a:r>
              <a:rPr lang="en-US" sz="1200" dirty="0"/>
              <a:t> </a:t>
            </a:r>
            <a:r>
              <a:rPr lang="en-US" sz="1200" dirty="0" err="1"/>
              <a:t>kerja</a:t>
            </a:r>
            <a:r>
              <a:rPr lang="en-US" sz="1200" dirty="0"/>
              <a:t> </a:t>
            </a:r>
            <a:r>
              <a:rPr lang="en-US" sz="1200" dirty="0" err="1"/>
              <a:t>atau</a:t>
            </a:r>
            <a:r>
              <a:rPr lang="en-US" sz="1200" dirty="0"/>
              <a:t> </a:t>
            </a:r>
            <a:r>
              <a:rPr lang="en-US" sz="1200" dirty="0" err="1"/>
              <a:t>sistematisasi</a:t>
            </a:r>
            <a:r>
              <a:rPr lang="en-US" sz="1200" dirty="0"/>
              <a:t> di mana</a:t>
            </a:r>
            <a:br>
              <a:rPr lang="en-US" sz="1200" dirty="0"/>
            </a:br>
            <a:r>
              <a:rPr lang="en-US" sz="1200" dirty="0" err="1"/>
              <a:t>aktivitas-aktivitas</a:t>
            </a:r>
            <a:r>
              <a:rPr lang="en-US" sz="1200" dirty="0"/>
              <a:t> </a:t>
            </a:r>
            <a:r>
              <a:rPr lang="en-US" sz="1200" dirty="0" err="1"/>
              <a:t>dilakukan</a:t>
            </a:r>
            <a:r>
              <a:rPr lang="en-US" sz="1200" dirty="0"/>
              <a:t> </a:t>
            </a:r>
            <a:r>
              <a:rPr lang="en-US" sz="1200" dirty="0" err="1"/>
              <a:t>dan</a:t>
            </a:r>
            <a:r>
              <a:rPr lang="en-US" sz="1200" dirty="0"/>
              <a:t> </a:t>
            </a:r>
            <a:r>
              <a:rPr lang="en-US" sz="1200" dirty="0" err="1"/>
              <a:t>saling</a:t>
            </a:r>
            <a:r>
              <a:rPr lang="en-US" sz="1200" dirty="0"/>
              <a:t> </a:t>
            </a:r>
            <a:r>
              <a:rPr lang="en-US" sz="1200" dirty="0" err="1"/>
              <a:t>bergantungan</a:t>
            </a:r>
            <a:r>
              <a:rPr lang="en-US" sz="1200" dirty="0"/>
              <a:t> </a:t>
            </a:r>
            <a:r>
              <a:rPr lang="en-US" sz="1200" dirty="0" err="1"/>
              <a:t>satu</a:t>
            </a:r>
            <a:r>
              <a:rPr lang="en-US" sz="1200" dirty="0"/>
              <a:t> </a:t>
            </a:r>
            <a:r>
              <a:rPr lang="en-US" sz="1200" dirty="0" err="1"/>
              <a:t>sama</a:t>
            </a:r>
            <a:r>
              <a:rPr lang="en-US" sz="1200" dirty="0"/>
              <a:t> </a:t>
            </a:r>
            <a:r>
              <a:rPr lang="en-US" sz="1200" dirty="0" err="1"/>
              <a:t>lainnya</a:t>
            </a:r>
            <a:r>
              <a:rPr lang="en-US" sz="1200" dirty="0"/>
              <a:t> yang </a:t>
            </a:r>
            <a:r>
              <a:rPr lang="en-US" sz="1200" dirty="0" err="1"/>
              <a:t>membawa</a:t>
            </a:r>
            <a:r>
              <a:rPr lang="en-US" sz="1200" dirty="0"/>
              <a:t> </a:t>
            </a:r>
            <a:r>
              <a:rPr lang="en-US" sz="1200" dirty="0" err="1"/>
              <a:t>banyak</a:t>
            </a:r>
            <a:r>
              <a:rPr lang="en-US" sz="1200" dirty="0"/>
              <a:t> unit </a:t>
            </a:r>
            <a:r>
              <a:rPr lang="en-US" sz="1200" dirty="0" err="1"/>
              <a:t>fungsional</a:t>
            </a:r>
            <a:r>
              <a:rPr lang="en-US" sz="1200" dirty="0"/>
              <a:t> </a:t>
            </a:r>
            <a:r>
              <a:rPr lang="en-US" sz="1200" dirty="0" err="1"/>
              <a:t>dari</a:t>
            </a:r>
            <a:r>
              <a:rPr lang="en-US" sz="1200" dirty="0"/>
              <a:t> </a:t>
            </a:r>
            <a:r>
              <a:rPr lang="en-US" sz="1200" dirty="0" err="1"/>
              <a:t>perusahaan</a:t>
            </a:r>
            <a:r>
              <a:rPr lang="en-US" sz="1200" dirty="0"/>
              <a:t> </a:t>
            </a:r>
            <a:r>
              <a:rPr lang="en-US" sz="1200" dirty="0" err="1"/>
              <a:t>ke</a:t>
            </a:r>
            <a:r>
              <a:rPr lang="en-US" sz="1200" dirty="0"/>
              <a:t> </a:t>
            </a:r>
            <a:r>
              <a:rPr lang="en-US" sz="1200" dirty="0" err="1"/>
              <a:t>suatu</a:t>
            </a:r>
            <a:r>
              <a:rPr lang="en-US" sz="1200" dirty="0"/>
              <a:t> </a:t>
            </a:r>
            <a:r>
              <a:rPr lang="en-US" sz="1200" dirty="0" err="1"/>
              <a:t>struktur</a:t>
            </a:r>
            <a:r>
              <a:rPr lang="en-US" sz="1200" dirty="0"/>
              <a:t> yang </a:t>
            </a:r>
            <a:r>
              <a:rPr lang="en-US" sz="1200" dirty="0" err="1"/>
              <a:t>terkoordinasi</a:t>
            </a:r>
            <a:r>
              <a:rPr lang="en-US" sz="1200" dirty="0"/>
              <a:t> </a:t>
            </a:r>
            <a:r>
              <a:rPr lang="en-US" sz="1200" dirty="0" err="1"/>
              <a:t>dan</a:t>
            </a:r>
            <a:r>
              <a:rPr lang="en-US" sz="1200" dirty="0"/>
              <a:t> </a:t>
            </a:r>
            <a:r>
              <a:rPr lang="en-US" sz="1200" dirty="0" err="1"/>
              <a:t>memberikan</a:t>
            </a:r>
            <a:r>
              <a:rPr lang="en-US" sz="1200" dirty="0"/>
              <a:t> </a:t>
            </a:r>
            <a:r>
              <a:rPr lang="en-US" sz="1200" dirty="0" err="1"/>
              <a:t>wewenang</a:t>
            </a:r>
            <a:r>
              <a:rPr lang="en-US" sz="1200" dirty="0"/>
              <a:t> </a:t>
            </a:r>
            <a:r>
              <a:rPr lang="en-US" sz="1200" dirty="0" err="1"/>
              <a:t>serta</a:t>
            </a:r>
            <a:r>
              <a:rPr lang="en-US" sz="1200" dirty="0"/>
              <a:t> </a:t>
            </a:r>
            <a:r>
              <a:rPr lang="en-US" sz="1200" dirty="0" err="1"/>
              <a:t>tanggung</a:t>
            </a:r>
            <a:r>
              <a:rPr lang="en-US" sz="1200" dirty="0"/>
              <a:t> </a:t>
            </a:r>
            <a:r>
              <a:rPr lang="en-US" sz="1200" dirty="0" err="1"/>
              <a:t>jawab</a:t>
            </a:r>
            <a:r>
              <a:rPr lang="en-US" sz="1200" dirty="0"/>
              <a:t> </a:t>
            </a:r>
            <a:r>
              <a:rPr lang="en-US" sz="1200" dirty="0" err="1"/>
              <a:t>kepada</a:t>
            </a:r>
            <a:r>
              <a:rPr lang="en-US" sz="1200" dirty="0"/>
              <a:t> individual </a:t>
            </a:r>
            <a:r>
              <a:rPr lang="en-US" sz="1200" dirty="0" err="1"/>
              <a:t>untuk</a:t>
            </a:r>
            <a:r>
              <a:rPr lang="en-US" sz="1200" dirty="0"/>
              <a:t> </a:t>
            </a:r>
            <a:r>
              <a:rPr lang="en-US" sz="1200" dirty="0" err="1"/>
              <a:t>mencapai</a:t>
            </a:r>
            <a:r>
              <a:rPr lang="en-US" sz="1200" dirty="0"/>
              <a:t> </a:t>
            </a:r>
            <a:r>
              <a:rPr lang="en-US" sz="1200" dirty="0" err="1"/>
              <a:t>tujuan</a:t>
            </a:r>
            <a:r>
              <a:rPr lang="en-US" sz="1200" dirty="0"/>
              <a:t> </a:t>
            </a:r>
            <a:r>
              <a:rPr lang="en-US" sz="1200" dirty="0" err="1"/>
              <a:t>perusahaan</a:t>
            </a:r>
            <a:r>
              <a:rPr lang="en-US" sz="1200" dirty="0"/>
              <a:t>. </a:t>
            </a:r>
            <a:r>
              <a:rPr lang="en-US" sz="1200" dirty="0" err="1"/>
              <a:t>Contohnya</a:t>
            </a:r>
            <a:r>
              <a:rPr lang="en-US" sz="1200" dirty="0"/>
              <a:t> </a:t>
            </a:r>
            <a:r>
              <a:rPr lang="en-US" sz="1200" dirty="0" err="1"/>
              <a:t>perusahaan</a:t>
            </a:r>
            <a:r>
              <a:rPr lang="en-US" sz="1200" dirty="0"/>
              <a:t> </a:t>
            </a:r>
            <a:r>
              <a:rPr lang="en-US" sz="1200" dirty="0" err="1"/>
              <a:t>membentuk</a:t>
            </a:r>
            <a:r>
              <a:rPr lang="en-US" sz="1200" dirty="0"/>
              <a:t> </a:t>
            </a:r>
            <a:r>
              <a:rPr lang="en-US" sz="1200" dirty="0" err="1"/>
              <a:t>departemen</a:t>
            </a:r>
            <a:r>
              <a:rPr lang="en-US" sz="1200" dirty="0"/>
              <a:t> </a:t>
            </a:r>
            <a:r>
              <a:rPr lang="en-US" sz="1200" dirty="0" err="1"/>
              <a:t>departemen</a:t>
            </a:r>
            <a:r>
              <a:rPr lang="en-US" sz="1200" dirty="0"/>
              <a:t> yang </a:t>
            </a:r>
            <a:r>
              <a:rPr lang="en-US" sz="1200" dirty="0" err="1"/>
              <a:t>akan</a:t>
            </a:r>
            <a:r>
              <a:rPr lang="en-US" sz="1200" dirty="0"/>
              <a:t> </a:t>
            </a:r>
            <a:r>
              <a:rPr lang="en-US" sz="1200" dirty="0" err="1"/>
              <a:t>memungkinkan</a:t>
            </a:r>
            <a:r>
              <a:rPr lang="en-US" sz="1200" dirty="0"/>
              <a:t> </a:t>
            </a:r>
            <a:r>
              <a:rPr lang="en-US" sz="1200" dirty="0" err="1"/>
              <a:t>adanya</a:t>
            </a:r>
            <a:r>
              <a:rPr lang="en-US" sz="1200" dirty="0"/>
              <a:t> </a:t>
            </a:r>
            <a:r>
              <a:rPr lang="en-US" sz="1200" dirty="0" err="1"/>
              <a:t>spesialisasi</a:t>
            </a:r>
            <a:r>
              <a:rPr lang="en-US" sz="1200" dirty="0"/>
              <a:t> </a:t>
            </a:r>
            <a:r>
              <a:rPr lang="en-US" sz="1200" dirty="0" err="1"/>
              <a:t>tenaga</a:t>
            </a:r>
            <a:r>
              <a:rPr lang="en-US" sz="1200" dirty="0"/>
              <a:t> </a:t>
            </a:r>
            <a:r>
              <a:rPr lang="en-US" sz="1200" dirty="0" err="1"/>
              <a:t>kerja</a:t>
            </a:r>
            <a:r>
              <a:rPr lang="en-US" sz="1200" dirty="0"/>
              <a:t> yang </a:t>
            </a:r>
            <a:r>
              <a:rPr lang="en-US" sz="1200" dirty="0" err="1"/>
              <a:t>efektif</a:t>
            </a:r>
            <a:r>
              <a:rPr lang="en-US" sz="1200" dirty="0"/>
              <a:t>.</a:t>
            </a:r>
            <a:endParaRPr sz="1200" dirty="0"/>
          </a:p>
        </p:txBody>
      </p:sp>
      <p:sp>
        <p:nvSpPr>
          <p:cNvPr id="2794" name="Google Shape;2794;p38"/>
          <p:cNvSpPr/>
          <p:nvPr/>
        </p:nvSpPr>
        <p:spPr>
          <a:xfrm>
            <a:off x="7593525" y="3591900"/>
            <a:ext cx="385328" cy="457522"/>
          </a:xfrm>
          <a:custGeom>
            <a:avLst/>
            <a:gdLst/>
            <a:ahLst/>
            <a:cxnLst/>
            <a:rect l="l" t="t" r="r" b="b"/>
            <a:pathLst>
              <a:path w="4776" h="5671" extrusionOk="0">
                <a:moveTo>
                  <a:pt x="1930" y="1294"/>
                </a:moveTo>
                <a:cubicBezTo>
                  <a:pt x="1930" y="995"/>
                  <a:pt x="1930" y="717"/>
                  <a:pt x="1930" y="438"/>
                </a:cubicBezTo>
                <a:cubicBezTo>
                  <a:pt x="1950" y="259"/>
                  <a:pt x="1930" y="0"/>
                  <a:pt x="2189" y="0"/>
                </a:cubicBezTo>
                <a:cubicBezTo>
                  <a:pt x="2268" y="20"/>
                  <a:pt x="2408" y="259"/>
                  <a:pt x="2428" y="418"/>
                </a:cubicBezTo>
                <a:cubicBezTo>
                  <a:pt x="2487" y="1015"/>
                  <a:pt x="2507" y="1612"/>
                  <a:pt x="2527" y="2209"/>
                </a:cubicBezTo>
                <a:cubicBezTo>
                  <a:pt x="2547" y="2308"/>
                  <a:pt x="2567" y="2388"/>
                  <a:pt x="2587" y="2487"/>
                </a:cubicBezTo>
                <a:cubicBezTo>
                  <a:pt x="2666" y="2428"/>
                  <a:pt x="2726" y="2368"/>
                  <a:pt x="2806" y="2308"/>
                </a:cubicBezTo>
                <a:cubicBezTo>
                  <a:pt x="3044" y="2070"/>
                  <a:pt x="3283" y="1811"/>
                  <a:pt x="3562" y="1572"/>
                </a:cubicBezTo>
                <a:cubicBezTo>
                  <a:pt x="3701" y="1433"/>
                  <a:pt x="3880" y="1234"/>
                  <a:pt x="4079" y="1433"/>
                </a:cubicBezTo>
                <a:cubicBezTo>
                  <a:pt x="4298" y="1652"/>
                  <a:pt x="4079" y="1811"/>
                  <a:pt x="3940" y="1950"/>
                </a:cubicBezTo>
                <a:cubicBezTo>
                  <a:pt x="3781" y="2109"/>
                  <a:pt x="3621" y="2249"/>
                  <a:pt x="3482" y="2408"/>
                </a:cubicBezTo>
                <a:cubicBezTo>
                  <a:pt x="3422" y="2468"/>
                  <a:pt x="3403" y="2527"/>
                  <a:pt x="3363" y="2567"/>
                </a:cubicBezTo>
                <a:cubicBezTo>
                  <a:pt x="3422" y="2587"/>
                  <a:pt x="3482" y="2607"/>
                  <a:pt x="3562" y="2607"/>
                </a:cubicBezTo>
                <a:cubicBezTo>
                  <a:pt x="3701" y="2627"/>
                  <a:pt x="3860" y="2587"/>
                  <a:pt x="3999" y="2627"/>
                </a:cubicBezTo>
                <a:cubicBezTo>
                  <a:pt x="4099" y="2666"/>
                  <a:pt x="4258" y="2746"/>
                  <a:pt x="4258" y="2865"/>
                </a:cubicBezTo>
                <a:cubicBezTo>
                  <a:pt x="4258" y="2985"/>
                  <a:pt x="4099" y="3084"/>
                  <a:pt x="3980" y="3104"/>
                </a:cubicBezTo>
                <a:cubicBezTo>
                  <a:pt x="3701" y="3164"/>
                  <a:pt x="3422" y="3164"/>
                  <a:pt x="3144" y="3204"/>
                </a:cubicBezTo>
                <a:cubicBezTo>
                  <a:pt x="3064" y="3204"/>
                  <a:pt x="3005" y="3243"/>
                  <a:pt x="2945" y="3263"/>
                </a:cubicBezTo>
                <a:cubicBezTo>
                  <a:pt x="2985" y="3303"/>
                  <a:pt x="3005" y="3383"/>
                  <a:pt x="3064" y="3423"/>
                </a:cubicBezTo>
                <a:cubicBezTo>
                  <a:pt x="3562" y="3900"/>
                  <a:pt x="4059" y="4358"/>
                  <a:pt x="4557" y="4835"/>
                </a:cubicBezTo>
                <a:cubicBezTo>
                  <a:pt x="4616" y="4875"/>
                  <a:pt x="4696" y="4935"/>
                  <a:pt x="4716" y="5014"/>
                </a:cubicBezTo>
                <a:cubicBezTo>
                  <a:pt x="4756" y="5074"/>
                  <a:pt x="4775" y="5193"/>
                  <a:pt x="4756" y="5233"/>
                </a:cubicBezTo>
                <a:cubicBezTo>
                  <a:pt x="4696" y="5293"/>
                  <a:pt x="4557" y="5352"/>
                  <a:pt x="4497" y="5333"/>
                </a:cubicBezTo>
                <a:cubicBezTo>
                  <a:pt x="4298" y="5233"/>
                  <a:pt x="4079" y="5134"/>
                  <a:pt x="3920" y="4994"/>
                </a:cubicBezTo>
                <a:cubicBezTo>
                  <a:pt x="3562" y="4676"/>
                  <a:pt x="3223" y="4318"/>
                  <a:pt x="2865" y="4000"/>
                </a:cubicBezTo>
                <a:cubicBezTo>
                  <a:pt x="2826" y="3940"/>
                  <a:pt x="2746" y="3920"/>
                  <a:pt x="2686" y="3880"/>
                </a:cubicBezTo>
                <a:cubicBezTo>
                  <a:pt x="2666" y="3960"/>
                  <a:pt x="2666" y="4019"/>
                  <a:pt x="2666" y="4099"/>
                </a:cubicBezTo>
                <a:cubicBezTo>
                  <a:pt x="2686" y="4517"/>
                  <a:pt x="2726" y="4955"/>
                  <a:pt x="2726" y="5372"/>
                </a:cubicBezTo>
                <a:cubicBezTo>
                  <a:pt x="2726" y="5472"/>
                  <a:pt x="2666" y="5651"/>
                  <a:pt x="2567" y="5671"/>
                </a:cubicBezTo>
                <a:cubicBezTo>
                  <a:pt x="2448" y="5671"/>
                  <a:pt x="2388" y="5512"/>
                  <a:pt x="2368" y="5432"/>
                </a:cubicBezTo>
                <a:cubicBezTo>
                  <a:pt x="2268" y="4994"/>
                  <a:pt x="2209" y="4577"/>
                  <a:pt x="2129" y="4139"/>
                </a:cubicBezTo>
                <a:cubicBezTo>
                  <a:pt x="2109" y="4079"/>
                  <a:pt x="2089" y="4000"/>
                  <a:pt x="2070" y="3940"/>
                </a:cubicBezTo>
                <a:cubicBezTo>
                  <a:pt x="2010" y="3980"/>
                  <a:pt x="1930" y="4019"/>
                  <a:pt x="1890" y="4079"/>
                </a:cubicBezTo>
                <a:cubicBezTo>
                  <a:pt x="1632" y="4338"/>
                  <a:pt x="1373" y="4616"/>
                  <a:pt x="1095" y="4875"/>
                </a:cubicBezTo>
                <a:cubicBezTo>
                  <a:pt x="1035" y="4955"/>
                  <a:pt x="876" y="5054"/>
                  <a:pt x="776" y="4974"/>
                </a:cubicBezTo>
                <a:cubicBezTo>
                  <a:pt x="697" y="4915"/>
                  <a:pt x="736" y="4736"/>
                  <a:pt x="796" y="4656"/>
                </a:cubicBezTo>
                <a:cubicBezTo>
                  <a:pt x="1035" y="4318"/>
                  <a:pt x="1294" y="3980"/>
                  <a:pt x="1552" y="3641"/>
                </a:cubicBezTo>
                <a:cubicBezTo>
                  <a:pt x="1572" y="3602"/>
                  <a:pt x="1592" y="3522"/>
                  <a:pt x="1632" y="3482"/>
                </a:cubicBezTo>
                <a:cubicBezTo>
                  <a:pt x="1572" y="3462"/>
                  <a:pt x="1512" y="3462"/>
                  <a:pt x="1453" y="3462"/>
                </a:cubicBezTo>
                <a:cubicBezTo>
                  <a:pt x="1095" y="3482"/>
                  <a:pt x="717" y="3502"/>
                  <a:pt x="358" y="3522"/>
                </a:cubicBezTo>
                <a:cubicBezTo>
                  <a:pt x="199" y="3522"/>
                  <a:pt x="0" y="3542"/>
                  <a:pt x="0" y="3323"/>
                </a:cubicBezTo>
                <a:cubicBezTo>
                  <a:pt x="20" y="3224"/>
                  <a:pt x="199" y="3064"/>
                  <a:pt x="319" y="3044"/>
                </a:cubicBezTo>
                <a:cubicBezTo>
                  <a:pt x="657" y="2985"/>
                  <a:pt x="995" y="2965"/>
                  <a:pt x="1313" y="2925"/>
                </a:cubicBezTo>
                <a:cubicBezTo>
                  <a:pt x="1433" y="2905"/>
                  <a:pt x="1532" y="2885"/>
                  <a:pt x="1632" y="2865"/>
                </a:cubicBezTo>
                <a:cubicBezTo>
                  <a:pt x="1572" y="2766"/>
                  <a:pt x="1512" y="2686"/>
                  <a:pt x="1433" y="2607"/>
                </a:cubicBezTo>
                <a:cubicBezTo>
                  <a:pt x="1174" y="2288"/>
                  <a:pt x="876" y="2010"/>
                  <a:pt x="617" y="1672"/>
                </a:cubicBezTo>
                <a:cubicBezTo>
                  <a:pt x="538" y="1572"/>
                  <a:pt x="398" y="1393"/>
                  <a:pt x="498" y="1294"/>
                </a:cubicBezTo>
                <a:cubicBezTo>
                  <a:pt x="597" y="1194"/>
                  <a:pt x="776" y="1353"/>
                  <a:pt x="876" y="1433"/>
                </a:cubicBezTo>
                <a:cubicBezTo>
                  <a:pt x="1194" y="1672"/>
                  <a:pt x="1473" y="1950"/>
                  <a:pt x="1771" y="2209"/>
                </a:cubicBezTo>
                <a:cubicBezTo>
                  <a:pt x="1831" y="2249"/>
                  <a:pt x="1890" y="2269"/>
                  <a:pt x="1950" y="2308"/>
                </a:cubicBezTo>
                <a:cubicBezTo>
                  <a:pt x="1970" y="2249"/>
                  <a:pt x="1970" y="2189"/>
                  <a:pt x="1970" y="2109"/>
                </a:cubicBezTo>
                <a:cubicBezTo>
                  <a:pt x="1970" y="1831"/>
                  <a:pt x="1950" y="1572"/>
                  <a:pt x="1930" y="12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2754;p35"/>
          <p:cNvSpPr txBox="1">
            <a:spLocks/>
          </p:cNvSpPr>
          <p:nvPr/>
        </p:nvSpPr>
        <p:spPr>
          <a:xfrm>
            <a:off x="1508898" y="675276"/>
            <a:ext cx="6126102" cy="438505"/>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4500"/>
              <a:buFont typeface="Gaegu"/>
              <a:buNone/>
              <a:defRPr sz="7200" b="1" i="0" u="none" strike="noStrike" cap="none">
                <a:solidFill>
                  <a:schemeClr val="accent3"/>
                </a:solidFill>
                <a:latin typeface="Gaegu"/>
                <a:ea typeface="Gaegu"/>
                <a:cs typeface="Gaegu"/>
                <a:sym typeface="Gaegu"/>
              </a:defRPr>
            </a:lvl1pPr>
            <a:lvl2pPr marR="0" lvl="1"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9pPr>
          </a:lstStyle>
          <a:p>
            <a:r>
              <a:rPr lang="en-US" sz="2800" dirty="0" err="1"/>
              <a:t>Pengorganisasian</a:t>
            </a:r>
            <a:endParaRPr lang="en-US" sz="2800" dirty="0"/>
          </a:p>
        </p:txBody>
      </p:sp>
    </p:spTree>
    <p:extLst>
      <p:ext uri="{BB962C8B-B14F-4D97-AF65-F5344CB8AC3E}">
        <p14:creationId xmlns:p14="http://schemas.microsoft.com/office/powerpoint/2010/main" val="1793026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91"/>
        <p:cNvGrpSpPr/>
        <p:nvPr/>
      </p:nvGrpSpPr>
      <p:grpSpPr>
        <a:xfrm>
          <a:off x="0" y="0"/>
          <a:ext cx="0" cy="0"/>
          <a:chOff x="0" y="0"/>
          <a:chExt cx="0" cy="0"/>
        </a:xfrm>
      </p:grpSpPr>
      <p:sp>
        <p:nvSpPr>
          <p:cNvPr id="2793" name="Google Shape;2793;p38"/>
          <p:cNvSpPr txBox="1">
            <a:spLocks noGrp="1"/>
          </p:cNvSpPr>
          <p:nvPr>
            <p:ph type="title"/>
          </p:nvPr>
        </p:nvSpPr>
        <p:spPr>
          <a:xfrm>
            <a:off x="1509000" y="1113780"/>
            <a:ext cx="6126000" cy="3323047"/>
          </a:xfrm>
          <a:prstGeom prst="rect">
            <a:avLst/>
          </a:prstGeom>
        </p:spPr>
        <p:txBody>
          <a:bodyPr spcFirstLastPara="1" wrap="square" lIns="91425" tIns="90000" rIns="91425" bIns="91425" anchor="ctr" anchorCtr="0">
            <a:noAutofit/>
          </a:bodyPr>
          <a:lstStyle/>
          <a:p>
            <a:pPr marL="285750" lvl="0" indent="-285750" algn="just">
              <a:buSzPct val="100000"/>
              <a:buFont typeface="Wingdings" panose="05000000000000000000" pitchFamily="2" charset="2"/>
              <a:buChar char="Ø"/>
            </a:pPr>
            <a:r>
              <a:rPr lang="en-US" sz="1200" dirty="0" err="1"/>
              <a:t>yaitu</a:t>
            </a:r>
            <a:r>
              <a:rPr lang="en-US" sz="1200" dirty="0"/>
              <a:t> </a:t>
            </a:r>
            <a:r>
              <a:rPr lang="en-US" sz="1200" dirty="0" err="1"/>
              <a:t>usaha</a:t>
            </a:r>
            <a:r>
              <a:rPr lang="en-US" sz="1200" dirty="0"/>
              <a:t> </a:t>
            </a:r>
            <a:r>
              <a:rPr lang="en-US" sz="1200" dirty="0" err="1"/>
              <a:t>sistematis</a:t>
            </a:r>
            <a:r>
              <a:rPr lang="en-US" sz="1200" dirty="0"/>
              <a:t> </a:t>
            </a:r>
            <a:r>
              <a:rPr lang="en-US" sz="1200" dirty="0" err="1"/>
              <a:t>manajemen</a:t>
            </a:r>
            <a:r>
              <a:rPr lang="en-US" sz="1200" dirty="0"/>
              <a:t> </a:t>
            </a:r>
            <a:r>
              <a:rPr lang="en-US" sz="1200" dirty="0" err="1"/>
              <a:t>untuk</a:t>
            </a:r>
            <a:r>
              <a:rPr lang="en-US" sz="1200" dirty="0"/>
              <a:t> </a:t>
            </a:r>
            <a:r>
              <a:rPr lang="en-US" sz="1200" dirty="0" err="1"/>
              <a:t>mencapai</a:t>
            </a:r>
            <a:r>
              <a:rPr lang="en-US" sz="1200" dirty="0"/>
              <a:t> </a:t>
            </a:r>
            <a:r>
              <a:rPr lang="en-US" sz="1200" dirty="0" err="1"/>
              <a:t>tujuan</a:t>
            </a:r>
            <a:r>
              <a:rPr lang="en-US" sz="1200" dirty="0"/>
              <a:t>, yang</a:t>
            </a:r>
            <a:br>
              <a:rPr lang="en-US" sz="1200" dirty="0"/>
            </a:br>
            <a:r>
              <a:rPr lang="en-US" sz="1200" dirty="0" err="1"/>
              <a:t>memonitoring</a:t>
            </a:r>
            <a:r>
              <a:rPr lang="en-US" sz="1200" dirty="0"/>
              <a:t> </a:t>
            </a:r>
            <a:r>
              <a:rPr lang="en-US" sz="1200" dirty="0" err="1"/>
              <a:t>aktivitas-aktivitas</a:t>
            </a:r>
            <a:r>
              <a:rPr lang="en-US" sz="1200" dirty="0"/>
              <a:t> </a:t>
            </a:r>
            <a:r>
              <a:rPr lang="en-US" sz="1200" dirty="0" err="1"/>
              <a:t>perusahaan</a:t>
            </a:r>
            <a:r>
              <a:rPr lang="en-US" sz="1200" dirty="0"/>
              <a:t> </a:t>
            </a:r>
            <a:r>
              <a:rPr lang="en-US" sz="1200" dirty="0" err="1"/>
              <a:t>untuk</a:t>
            </a:r>
            <a:r>
              <a:rPr lang="en-US" sz="1200" dirty="0"/>
              <a:t> </a:t>
            </a:r>
            <a:r>
              <a:rPr lang="en-US" sz="1200" dirty="0" err="1"/>
              <a:t>memastikan</a:t>
            </a:r>
            <a:r>
              <a:rPr lang="en-US" sz="1200" dirty="0"/>
              <a:t> </a:t>
            </a:r>
            <a:r>
              <a:rPr lang="en-US" sz="1200" dirty="0" err="1"/>
              <a:t>bahwa</a:t>
            </a:r>
            <a:r>
              <a:rPr lang="en-US" sz="1200" dirty="0"/>
              <a:t> </a:t>
            </a:r>
            <a:r>
              <a:rPr lang="en-US" sz="1200" dirty="0" err="1"/>
              <a:t>hasilnya</a:t>
            </a:r>
            <a:r>
              <a:rPr lang="en-US" sz="1200" dirty="0"/>
              <a:t> </a:t>
            </a:r>
            <a:r>
              <a:rPr lang="en-US" sz="1200" dirty="0" err="1"/>
              <a:t>berada</a:t>
            </a:r>
            <a:r>
              <a:rPr lang="en-US" sz="1200" dirty="0"/>
              <a:t> </a:t>
            </a:r>
            <a:r>
              <a:rPr lang="en-US" sz="1200" dirty="0" err="1"/>
              <a:t>pada</a:t>
            </a:r>
            <a:r>
              <a:rPr lang="en-US" sz="1200" dirty="0"/>
              <a:t> </a:t>
            </a:r>
            <a:r>
              <a:rPr lang="en-US" sz="1200" dirty="0" err="1"/>
              <a:t>batasan</a:t>
            </a:r>
            <a:r>
              <a:rPr lang="en-US" sz="1200" dirty="0"/>
              <a:t> yang </a:t>
            </a:r>
            <a:r>
              <a:rPr lang="en-US" sz="1200" dirty="0" err="1"/>
              <a:t>diinginkan</a:t>
            </a:r>
            <a:r>
              <a:rPr lang="en-US" sz="1200" dirty="0"/>
              <a:t> </a:t>
            </a:r>
            <a:r>
              <a:rPr lang="en-US" sz="1200" dirty="0" err="1"/>
              <a:t>atau</a:t>
            </a:r>
            <a:r>
              <a:rPr lang="en-US" sz="1200" dirty="0"/>
              <a:t> </a:t>
            </a:r>
            <a:r>
              <a:rPr lang="en-US" sz="1200" dirty="0" err="1"/>
              <a:t>sesuai</a:t>
            </a:r>
            <a:r>
              <a:rPr lang="en-US" sz="1200" dirty="0"/>
              <a:t> </a:t>
            </a:r>
            <a:r>
              <a:rPr lang="en-US" sz="1200" dirty="0" err="1"/>
              <a:t>rencana</a:t>
            </a:r>
            <a:r>
              <a:rPr lang="en-US" sz="1200" dirty="0"/>
              <a:t>. </a:t>
            </a:r>
            <a:r>
              <a:rPr lang="en-US" sz="1200" dirty="0" err="1"/>
              <a:t>Jika</a:t>
            </a:r>
            <a:r>
              <a:rPr lang="en-US" sz="1200" dirty="0"/>
              <a:t> </a:t>
            </a:r>
            <a:r>
              <a:rPr lang="en-US" sz="1200" dirty="0" err="1"/>
              <a:t>ada</a:t>
            </a:r>
            <a:r>
              <a:rPr lang="en-US" sz="1200" dirty="0"/>
              <a:t> </a:t>
            </a:r>
            <a:r>
              <a:rPr lang="en-US" sz="1200" dirty="0" err="1"/>
              <a:t>perbedaan</a:t>
            </a:r>
            <a:r>
              <a:rPr lang="en-US" sz="1200" dirty="0"/>
              <a:t> </a:t>
            </a:r>
            <a:r>
              <a:rPr lang="en-US" sz="1200" dirty="0" err="1"/>
              <a:t>maka</a:t>
            </a:r>
            <a:r>
              <a:rPr lang="en-US" sz="1200" dirty="0"/>
              <a:t> </a:t>
            </a:r>
            <a:r>
              <a:rPr lang="en-US" sz="1200" dirty="0" err="1"/>
              <a:t>dilakukan</a:t>
            </a:r>
            <a:r>
              <a:rPr lang="en-US" sz="1200" dirty="0"/>
              <a:t> </a:t>
            </a:r>
            <a:r>
              <a:rPr lang="en-US" sz="1200" dirty="0" err="1"/>
              <a:t>perbaikan</a:t>
            </a:r>
            <a:r>
              <a:rPr lang="en-US" sz="1200" dirty="0"/>
              <a:t> </a:t>
            </a:r>
            <a:r>
              <a:rPr lang="en-US" sz="1200" dirty="0" err="1"/>
              <a:t>untuk</a:t>
            </a:r>
            <a:r>
              <a:rPr lang="en-US" sz="1200" dirty="0"/>
              <a:t> </a:t>
            </a:r>
            <a:r>
              <a:rPr lang="en-US" sz="1200" dirty="0" err="1"/>
              <a:t>bahan</a:t>
            </a:r>
            <a:r>
              <a:rPr lang="en-US" sz="1200" dirty="0"/>
              <a:t> </a:t>
            </a:r>
            <a:r>
              <a:rPr lang="en-US" sz="1200" dirty="0" err="1"/>
              <a:t>perencanaan</a:t>
            </a:r>
            <a:r>
              <a:rPr lang="en-US" sz="1200" dirty="0"/>
              <a:t> di </a:t>
            </a:r>
            <a:r>
              <a:rPr lang="en-US" sz="1200" dirty="0" err="1"/>
              <a:t>periode</a:t>
            </a:r>
            <a:r>
              <a:rPr lang="en-US" sz="1200" dirty="0"/>
              <a:t> yang </a:t>
            </a:r>
            <a:r>
              <a:rPr lang="en-US" sz="1200" dirty="0" err="1"/>
              <a:t>akan</a:t>
            </a:r>
            <a:r>
              <a:rPr lang="en-US" sz="1200" dirty="0"/>
              <a:t> </a:t>
            </a:r>
            <a:r>
              <a:rPr lang="en-US" sz="1200" dirty="0" err="1"/>
              <a:t>datang</a:t>
            </a:r>
            <a:r>
              <a:rPr lang="en-US" sz="1200" dirty="0"/>
              <a:t>.</a:t>
            </a:r>
            <a:br>
              <a:rPr lang="en-US" sz="1200" dirty="0"/>
            </a:br>
            <a:r>
              <a:rPr lang="en-US" sz="1200" dirty="0" err="1"/>
              <a:t>Contoh</a:t>
            </a:r>
            <a:r>
              <a:rPr lang="en-US" sz="1200" dirty="0"/>
              <a:t> diagram </a:t>
            </a:r>
            <a:r>
              <a:rPr lang="en-US" sz="1200" dirty="0" err="1"/>
              <a:t>pengendalian</a:t>
            </a:r>
            <a:r>
              <a:rPr lang="en-US" sz="1200" dirty="0"/>
              <a:t> yang </a:t>
            </a:r>
            <a:r>
              <a:rPr lang="en-US" sz="1200" dirty="0" err="1"/>
              <a:t>menggunakan</a:t>
            </a:r>
            <a:r>
              <a:rPr lang="en-US" sz="1200" dirty="0"/>
              <a:t> </a:t>
            </a:r>
            <a:r>
              <a:rPr lang="en-US" sz="1200" dirty="0" err="1"/>
              <a:t>manajemen</a:t>
            </a:r>
            <a:r>
              <a:rPr lang="en-US" sz="1200" dirty="0"/>
              <a:t> </a:t>
            </a:r>
            <a:r>
              <a:rPr lang="en-US" sz="1200" dirty="0" err="1"/>
              <a:t>puncak</a:t>
            </a:r>
            <a:r>
              <a:rPr lang="en-US" sz="1200" dirty="0"/>
              <a:t>:</a:t>
            </a:r>
            <a:br>
              <a:rPr lang="en-US" sz="1200" dirty="0"/>
            </a:br>
            <a:br>
              <a:rPr lang="en-US" sz="1200" dirty="0"/>
            </a:br>
            <a:br>
              <a:rPr lang="en-US" sz="1200" dirty="0"/>
            </a:br>
            <a:br>
              <a:rPr lang="en-US" sz="1200" dirty="0"/>
            </a:br>
            <a:br>
              <a:rPr lang="en-US" sz="1200" dirty="0"/>
            </a:br>
            <a:br>
              <a:rPr lang="en-US" sz="1200" dirty="0"/>
            </a:br>
            <a:br>
              <a:rPr lang="en-US" sz="1200" dirty="0"/>
            </a:br>
            <a:br>
              <a:rPr lang="en-US" sz="1200" dirty="0"/>
            </a:br>
            <a:br>
              <a:rPr lang="en-US" sz="1200" dirty="0"/>
            </a:br>
            <a:br>
              <a:rPr lang="en-US" sz="1200" dirty="0"/>
            </a:br>
            <a:endParaRPr sz="1200" dirty="0"/>
          </a:p>
        </p:txBody>
      </p:sp>
      <p:sp>
        <p:nvSpPr>
          <p:cNvPr id="2794" name="Google Shape;2794;p38"/>
          <p:cNvSpPr/>
          <p:nvPr/>
        </p:nvSpPr>
        <p:spPr>
          <a:xfrm>
            <a:off x="7593525" y="3591900"/>
            <a:ext cx="385328" cy="457522"/>
          </a:xfrm>
          <a:custGeom>
            <a:avLst/>
            <a:gdLst/>
            <a:ahLst/>
            <a:cxnLst/>
            <a:rect l="l" t="t" r="r" b="b"/>
            <a:pathLst>
              <a:path w="4776" h="5671" extrusionOk="0">
                <a:moveTo>
                  <a:pt x="1930" y="1294"/>
                </a:moveTo>
                <a:cubicBezTo>
                  <a:pt x="1930" y="995"/>
                  <a:pt x="1930" y="717"/>
                  <a:pt x="1930" y="438"/>
                </a:cubicBezTo>
                <a:cubicBezTo>
                  <a:pt x="1950" y="259"/>
                  <a:pt x="1930" y="0"/>
                  <a:pt x="2189" y="0"/>
                </a:cubicBezTo>
                <a:cubicBezTo>
                  <a:pt x="2268" y="20"/>
                  <a:pt x="2408" y="259"/>
                  <a:pt x="2428" y="418"/>
                </a:cubicBezTo>
                <a:cubicBezTo>
                  <a:pt x="2487" y="1015"/>
                  <a:pt x="2507" y="1612"/>
                  <a:pt x="2527" y="2209"/>
                </a:cubicBezTo>
                <a:cubicBezTo>
                  <a:pt x="2547" y="2308"/>
                  <a:pt x="2567" y="2388"/>
                  <a:pt x="2587" y="2487"/>
                </a:cubicBezTo>
                <a:cubicBezTo>
                  <a:pt x="2666" y="2428"/>
                  <a:pt x="2726" y="2368"/>
                  <a:pt x="2806" y="2308"/>
                </a:cubicBezTo>
                <a:cubicBezTo>
                  <a:pt x="3044" y="2070"/>
                  <a:pt x="3283" y="1811"/>
                  <a:pt x="3562" y="1572"/>
                </a:cubicBezTo>
                <a:cubicBezTo>
                  <a:pt x="3701" y="1433"/>
                  <a:pt x="3880" y="1234"/>
                  <a:pt x="4079" y="1433"/>
                </a:cubicBezTo>
                <a:cubicBezTo>
                  <a:pt x="4298" y="1652"/>
                  <a:pt x="4079" y="1811"/>
                  <a:pt x="3940" y="1950"/>
                </a:cubicBezTo>
                <a:cubicBezTo>
                  <a:pt x="3781" y="2109"/>
                  <a:pt x="3621" y="2249"/>
                  <a:pt x="3482" y="2408"/>
                </a:cubicBezTo>
                <a:cubicBezTo>
                  <a:pt x="3422" y="2468"/>
                  <a:pt x="3403" y="2527"/>
                  <a:pt x="3363" y="2567"/>
                </a:cubicBezTo>
                <a:cubicBezTo>
                  <a:pt x="3422" y="2587"/>
                  <a:pt x="3482" y="2607"/>
                  <a:pt x="3562" y="2607"/>
                </a:cubicBezTo>
                <a:cubicBezTo>
                  <a:pt x="3701" y="2627"/>
                  <a:pt x="3860" y="2587"/>
                  <a:pt x="3999" y="2627"/>
                </a:cubicBezTo>
                <a:cubicBezTo>
                  <a:pt x="4099" y="2666"/>
                  <a:pt x="4258" y="2746"/>
                  <a:pt x="4258" y="2865"/>
                </a:cubicBezTo>
                <a:cubicBezTo>
                  <a:pt x="4258" y="2985"/>
                  <a:pt x="4099" y="3084"/>
                  <a:pt x="3980" y="3104"/>
                </a:cubicBezTo>
                <a:cubicBezTo>
                  <a:pt x="3701" y="3164"/>
                  <a:pt x="3422" y="3164"/>
                  <a:pt x="3144" y="3204"/>
                </a:cubicBezTo>
                <a:cubicBezTo>
                  <a:pt x="3064" y="3204"/>
                  <a:pt x="3005" y="3243"/>
                  <a:pt x="2945" y="3263"/>
                </a:cubicBezTo>
                <a:cubicBezTo>
                  <a:pt x="2985" y="3303"/>
                  <a:pt x="3005" y="3383"/>
                  <a:pt x="3064" y="3423"/>
                </a:cubicBezTo>
                <a:cubicBezTo>
                  <a:pt x="3562" y="3900"/>
                  <a:pt x="4059" y="4358"/>
                  <a:pt x="4557" y="4835"/>
                </a:cubicBezTo>
                <a:cubicBezTo>
                  <a:pt x="4616" y="4875"/>
                  <a:pt x="4696" y="4935"/>
                  <a:pt x="4716" y="5014"/>
                </a:cubicBezTo>
                <a:cubicBezTo>
                  <a:pt x="4756" y="5074"/>
                  <a:pt x="4775" y="5193"/>
                  <a:pt x="4756" y="5233"/>
                </a:cubicBezTo>
                <a:cubicBezTo>
                  <a:pt x="4696" y="5293"/>
                  <a:pt x="4557" y="5352"/>
                  <a:pt x="4497" y="5333"/>
                </a:cubicBezTo>
                <a:cubicBezTo>
                  <a:pt x="4298" y="5233"/>
                  <a:pt x="4079" y="5134"/>
                  <a:pt x="3920" y="4994"/>
                </a:cubicBezTo>
                <a:cubicBezTo>
                  <a:pt x="3562" y="4676"/>
                  <a:pt x="3223" y="4318"/>
                  <a:pt x="2865" y="4000"/>
                </a:cubicBezTo>
                <a:cubicBezTo>
                  <a:pt x="2826" y="3940"/>
                  <a:pt x="2746" y="3920"/>
                  <a:pt x="2686" y="3880"/>
                </a:cubicBezTo>
                <a:cubicBezTo>
                  <a:pt x="2666" y="3960"/>
                  <a:pt x="2666" y="4019"/>
                  <a:pt x="2666" y="4099"/>
                </a:cubicBezTo>
                <a:cubicBezTo>
                  <a:pt x="2686" y="4517"/>
                  <a:pt x="2726" y="4955"/>
                  <a:pt x="2726" y="5372"/>
                </a:cubicBezTo>
                <a:cubicBezTo>
                  <a:pt x="2726" y="5472"/>
                  <a:pt x="2666" y="5651"/>
                  <a:pt x="2567" y="5671"/>
                </a:cubicBezTo>
                <a:cubicBezTo>
                  <a:pt x="2448" y="5671"/>
                  <a:pt x="2388" y="5512"/>
                  <a:pt x="2368" y="5432"/>
                </a:cubicBezTo>
                <a:cubicBezTo>
                  <a:pt x="2268" y="4994"/>
                  <a:pt x="2209" y="4577"/>
                  <a:pt x="2129" y="4139"/>
                </a:cubicBezTo>
                <a:cubicBezTo>
                  <a:pt x="2109" y="4079"/>
                  <a:pt x="2089" y="4000"/>
                  <a:pt x="2070" y="3940"/>
                </a:cubicBezTo>
                <a:cubicBezTo>
                  <a:pt x="2010" y="3980"/>
                  <a:pt x="1930" y="4019"/>
                  <a:pt x="1890" y="4079"/>
                </a:cubicBezTo>
                <a:cubicBezTo>
                  <a:pt x="1632" y="4338"/>
                  <a:pt x="1373" y="4616"/>
                  <a:pt x="1095" y="4875"/>
                </a:cubicBezTo>
                <a:cubicBezTo>
                  <a:pt x="1035" y="4955"/>
                  <a:pt x="876" y="5054"/>
                  <a:pt x="776" y="4974"/>
                </a:cubicBezTo>
                <a:cubicBezTo>
                  <a:pt x="697" y="4915"/>
                  <a:pt x="736" y="4736"/>
                  <a:pt x="796" y="4656"/>
                </a:cubicBezTo>
                <a:cubicBezTo>
                  <a:pt x="1035" y="4318"/>
                  <a:pt x="1294" y="3980"/>
                  <a:pt x="1552" y="3641"/>
                </a:cubicBezTo>
                <a:cubicBezTo>
                  <a:pt x="1572" y="3602"/>
                  <a:pt x="1592" y="3522"/>
                  <a:pt x="1632" y="3482"/>
                </a:cubicBezTo>
                <a:cubicBezTo>
                  <a:pt x="1572" y="3462"/>
                  <a:pt x="1512" y="3462"/>
                  <a:pt x="1453" y="3462"/>
                </a:cubicBezTo>
                <a:cubicBezTo>
                  <a:pt x="1095" y="3482"/>
                  <a:pt x="717" y="3502"/>
                  <a:pt x="358" y="3522"/>
                </a:cubicBezTo>
                <a:cubicBezTo>
                  <a:pt x="199" y="3522"/>
                  <a:pt x="0" y="3542"/>
                  <a:pt x="0" y="3323"/>
                </a:cubicBezTo>
                <a:cubicBezTo>
                  <a:pt x="20" y="3224"/>
                  <a:pt x="199" y="3064"/>
                  <a:pt x="319" y="3044"/>
                </a:cubicBezTo>
                <a:cubicBezTo>
                  <a:pt x="657" y="2985"/>
                  <a:pt x="995" y="2965"/>
                  <a:pt x="1313" y="2925"/>
                </a:cubicBezTo>
                <a:cubicBezTo>
                  <a:pt x="1433" y="2905"/>
                  <a:pt x="1532" y="2885"/>
                  <a:pt x="1632" y="2865"/>
                </a:cubicBezTo>
                <a:cubicBezTo>
                  <a:pt x="1572" y="2766"/>
                  <a:pt x="1512" y="2686"/>
                  <a:pt x="1433" y="2607"/>
                </a:cubicBezTo>
                <a:cubicBezTo>
                  <a:pt x="1174" y="2288"/>
                  <a:pt x="876" y="2010"/>
                  <a:pt x="617" y="1672"/>
                </a:cubicBezTo>
                <a:cubicBezTo>
                  <a:pt x="538" y="1572"/>
                  <a:pt x="398" y="1393"/>
                  <a:pt x="498" y="1294"/>
                </a:cubicBezTo>
                <a:cubicBezTo>
                  <a:pt x="597" y="1194"/>
                  <a:pt x="776" y="1353"/>
                  <a:pt x="876" y="1433"/>
                </a:cubicBezTo>
                <a:cubicBezTo>
                  <a:pt x="1194" y="1672"/>
                  <a:pt x="1473" y="1950"/>
                  <a:pt x="1771" y="2209"/>
                </a:cubicBezTo>
                <a:cubicBezTo>
                  <a:pt x="1831" y="2249"/>
                  <a:pt x="1890" y="2269"/>
                  <a:pt x="1950" y="2308"/>
                </a:cubicBezTo>
                <a:cubicBezTo>
                  <a:pt x="1970" y="2249"/>
                  <a:pt x="1970" y="2189"/>
                  <a:pt x="1970" y="2109"/>
                </a:cubicBezTo>
                <a:cubicBezTo>
                  <a:pt x="1970" y="1831"/>
                  <a:pt x="1950" y="1572"/>
                  <a:pt x="1930" y="12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2754;p35"/>
          <p:cNvSpPr txBox="1">
            <a:spLocks/>
          </p:cNvSpPr>
          <p:nvPr/>
        </p:nvSpPr>
        <p:spPr>
          <a:xfrm>
            <a:off x="1508898" y="675276"/>
            <a:ext cx="6126102" cy="438505"/>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4500"/>
              <a:buFont typeface="Gaegu"/>
              <a:buNone/>
              <a:defRPr sz="7200" b="1" i="0" u="none" strike="noStrike" cap="none">
                <a:solidFill>
                  <a:schemeClr val="accent3"/>
                </a:solidFill>
                <a:latin typeface="Gaegu"/>
                <a:ea typeface="Gaegu"/>
                <a:cs typeface="Gaegu"/>
                <a:sym typeface="Gaegu"/>
              </a:defRPr>
            </a:lvl1pPr>
            <a:lvl2pPr marR="0" lvl="1"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2pPr>
            <a:lvl3pPr marR="0" lvl="2"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3pPr>
            <a:lvl4pPr marR="0" lvl="3"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4pPr>
            <a:lvl5pPr marR="0" lvl="4"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5pPr>
            <a:lvl6pPr marR="0" lvl="5"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6pPr>
            <a:lvl7pPr marR="0" lvl="6"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7pPr>
            <a:lvl8pPr marR="0" lvl="7"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8pPr>
            <a:lvl9pPr marR="0" lvl="8" algn="r" rtl="0">
              <a:lnSpc>
                <a:spcPct val="100000"/>
              </a:lnSpc>
              <a:spcBef>
                <a:spcPts val="0"/>
              </a:spcBef>
              <a:spcAft>
                <a:spcPts val="0"/>
              </a:spcAft>
              <a:buClr>
                <a:schemeClr val="dk1"/>
              </a:buClr>
              <a:buSzPts val="4500"/>
              <a:buFont typeface="Arial"/>
              <a:buNone/>
              <a:defRPr sz="4500" b="0" i="0" u="none" strike="noStrike" cap="none">
                <a:solidFill>
                  <a:schemeClr val="dk1"/>
                </a:solidFill>
                <a:latin typeface="Arial"/>
                <a:ea typeface="Arial"/>
                <a:cs typeface="Arial"/>
                <a:sym typeface="Arial"/>
              </a:defRPr>
            </a:lvl9pPr>
          </a:lstStyle>
          <a:p>
            <a:r>
              <a:rPr lang="en-US" sz="2800" dirty="0" err="1"/>
              <a:t>Pengendalian</a:t>
            </a:r>
            <a:endParaRPr lang="en-US" sz="2800" dirty="0"/>
          </a:p>
        </p:txBody>
      </p:sp>
      <p:pic>
        <p:nvPicPr>
          <p:cNvPr id="2" name="Picture 1"/>
          <p:cNvPicPr>
            <a:picLocks noChangeAspect="1"/>
          </p:cNvPicPr>
          <p:nvPr/>
        </p:nvPicPr>
        <p:blipFill>
          <a:blip r:embed="rId3"/>
          <a:stretch>
            <a:fillRect/>
          </a:stretch>
        </p:blipFill>
        <p:spPr>
          <a:xfrm>
            <a:off x="1901788" y="2516776"/>
            <a:ext cx="5347884" cy="1819711"/>
          </a:xfrm>
          <a:prstGeom prst="rect">
            <a:avLst/>
          </a:prstGeom>
        </p:spPr>
      </p:pic>
    </p:spTree>
    <p:extLst>
      <p:ext uri="{BB962C8B-B14F-4D97-AF65-F5344CB8AC3E}">
        <p14:creationId xmlns:p14="http://schemas.microsoft.com/office/powerpoint/2010/main" val="1457586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400" dirty="0"/>
              <a:t>WEWENANG, TANGGUNG JAWAB DAN AKUNTABILITAS</a:t>
            </a:r>
            <a:endParaRPr sz="2400" dirty="0"/>
          </a:p>
        </p:txBody>
      </p:sp>
      <p:sp>
        <p:nvSpPr>
          <p:cNvPr id="2755" name="Google Shape;2755;p35"/>
          <p:cNvSpPr txBox="1">
            <a:spLocks noGrp="1"/>
          </p:cNvSpPr>
          <p:nvPr>
            <p:ph type="body" idx="1"/>
          </p:nvPr>
        </p:nvSpPr>
        <p:spPr>
          <a:xfrm>
            <a:off x="861300" y="1243050"/>
            <a:ext cx="7244547" cy="3290400"/>
          </a:xfrm>
          <a:prstGeom prst="rect">
            <a:avLst/>
          </a:prstGeom>
        </p:spPr>
        <p:txBody>
          <a:bodyPr spcFirstLastPara="1" wrap="square" lIns="90000" tIns="91425" rIns="91425" bIns="91425" anchor="ctr" anchorCtr="0">
            <a:noAutofit/>
          </a:bodyPr>
          <a:lstStyle/>
          <a:p>
            <a:pPr marL="323850" indent="-171450" algn="just">
              <a:buFont typeface="Wingdings" panose="05000000000000000000" pitchFamily="2" charset="2"/>
              <a:buChar char="ü"/>
            </a:pPr>
            <a:r>
              <a:rPr lang="en-US" dirty="0" err="1"/>
              <a:t>Wewenang</a:t>
            </a:r>
            <a:r>
              <a:rPr lang="en-US" dirty="0"/>
              <a:t> </a:t>
            </a:r>
            <a:r>
              <a:rPr lang="en-US" dirty="0" err="1"/>
              <a:t>adalah</a:t>
            </a:r>
            <a:r>
              <a:rPr lang="en-US" dirty="0"/>
              <a:t> </a:t>
            </a:r>
            <a:r>
              <a:rPr lang="en-US" dirty="0" err="1"/>
              <a:t>kekuasaan</a:t>
            </a:r>
            <a:r>
              <a:rPr lang="en-US" dirty="0"/>
              <a:t> </a:t>
            </a:r>
            <a:r>
              <a:rPr lang="en-US" dirty="0" err="1"/>
              <a:t>untuk</a:t>
            </a:r>
            <a:r>
              <a:rPr lang="en-US" dirty="0"/>
              <a:t> </a:t>
            </a:r>
            <a:r>
              <a:rPr lang="en-US" dirty="0" err="1"/>
              <a:t>mengarahkan</a:t>
            </a:r>
            <a:r>
              <a:rPr lang="en-US" dirty="0"/>
              <a:t> orang lain </a:t>
            </a:r>
            <a:r>
              <a:rPr lang="en-US" dirty="0" err="1"/>
              <a:t>guna</a:t>
            </a:r>
            <a:r>
              <a:rPr lang="en-US" dirty="0"/>
              <a:t> </a:t>
            </a:r>
            <a:r>
              <a:rPr lang="en-US" dirty="0" err="1"/>
              <a:t>melakukan</a:t>
            </a:r>
            <a:r>
              <a:rPr lang="en-US" dirty="0"/>
              <a:t> </a:t>
            </a:r>
            <a:r>
              <a:rPr lang="en-US" dirty="0" err="1"/>
              <a:t>atau</a:t>
            </a:r>
            <a:r>
              <a:rPr lang="en-US" dirty="0"/>
              <a:t> </a:t>
            </a:r>
            <a:r>
              <a:rPr lang="en-US" dirty="0" err="1"/>
              <a:t>tidak</a:t>
            </a:r>
            <a:r>
              <a:rPr lang="en-US" dirty="0"/>
              <a:t> </a:t>
            </a:r>
            <a:r>
              <a:rPr lang="en-US" dirty="0" err="1"/>
              <a:t>melakukan</a:t>
            </a:r>
            <a:r>
              <a:rPr lang="en-US" dirty="0"/>
              <a:t> </a:t>
            </a:r>
            <a:r>
              <a:rPr lang="en-US" dirty="0" err="1"/>
              <a:t>suatu</a:t>
            </a:r>
            <a:r>
              <a:rPr lang="en-US" dirty="0"/>
              <a:t> </a:t>
            </a:r>
            <a:r>
              <a:rPr lang="en-US" dirty="0" err="1"/>
              <a:t>aktivitas</a:t>
            </a:r>
            <a:r>
              <a:rPr lang="en-US" dirty="0"/>
              <a:t>. </a:t>
            </a:r>
            <a:r>
              <a:rPr lang="en-US" dirty="0" err="1"/>
              <a:t>Wewenang</a:t>
            </a:r>
            <a:r>
              <a:rPr lang="en-US" dirty="0"/>
              <a:t> </a:t>
            </a:r>
            <a:r>
              <a:rPr lang="en-US" dirty="0" err="1"/>
              <a:t>merupakan</a:t>
            </a:r>
            <a:r>
              <a:rPr lang="en-US" dirty="0"/>
              <a:t> </a:t>
            </a:r>
            <a:r>
              <a:rPr lang="en-US" dirty="0" err="1"/>
              <a:t>kunci</a:t>
            </a:r>
            <a:r>
              <a:rPr lang="en-US" dirty="0"/>
              <a:t> </a:t>
            </a:r>
            <a:r>
              <a:rPr lang="en-US" dirty="0" err="1"/>
              <a:t>bagi</a:t>
            </a:r>
            <a:r>
              <a:rPr lang="en-US" dirty="0"/>
              <a:t> </a:t>
            </a:r>
            <a:r>
              <a:rPr lang="en-US" dirty="0" err="1"/>
              <a:t>pekerjaan</a:t>
            </a:r>
            <a:r>
              <a:rPr lang="en-US" dirty="0"/>
              <a:t> </a:t>
            </a:r>
            <a:r>
              <a:rPr lang="en-US" dirty="0" err="1"/>
              <a:t>manajerial</a:t>
            </a:r>
            <a:r>
              <a:rPr lang="en-US" dirty="0"/>
              <a:t> </a:t>
            </a:r>
            <a:r>
              <a:rPr lang="en-US" dirty="0" err="1"/>
              <a:t>dan</a:t>
            </a:r>
            <a:r>
              <a:rPr lang="en-US" dirty="0"/>
              <a:t> </a:t>
            </a:r>
            <a:r>
              <a:rPr lang="en-US" dirty="0" err="1"/>
              <a:t>dasar</a:t>
            </a:r>
            <a:r>
              <a:rPr lang="en-US" dirty="0"/>
              <a:t> </a:t>
            </a:r>
            <a:r>
              <a:rPr lang="en-US" dirty="0" err="1"/>
              <a:t>bagi</a:t>
            </a:r>
            <a:r>
              <a:rPr lang="en-US" dirty="0"/>
              <a:t> </a:t>
            </a:r>
            <a:r>
              <a:rPr lang="en-US" dirty="0" err="1"/>
              <a:t>tanggung</a:t>
            </a:r>
            <a:r>
              <a:rPr lang="en-US" dirty="0"/>
              <a:t> </a:t>
            </a:r>
            <a:r>
              <a:rPr lang="en-US" dirty="0" err="1"/>
              <a:t>jawab</a:t>
            </a:r>
            <a:r>
              <a:rPr lang="en-US" dirty="0"/>
              <a:t> </a:t>
            </a:r>
            <a:r>
              <a:rPr lang="en-US" dirty="0" err="1"/>
              <a:t>serta</a:t>
            </a:r>
            <a:r>
              <a:rPr lang="en-US" dirty="0"/>
              <a:t> </a:t>
            </a:r>
            <a:r>
              <a:rPr lang="en-US" dirty="0" err="1"/>
              <a:t>kekuatan</a:t>
            </a:r>
            <a:r>
              <a:rPr lang="en-US" dirty="0"/>
              <a:t> yang </a:t>
            </a:r>
            <a:r>
              <a:rPr lang="en-US" dirty="0" err="1"/>
              <a:t>menyatukan</a:t>
            </a:r>
            <a:r>
              <a:rPr lang="en-US" dirty="0"/>
              <a:t> </a:t>
            </a:r>
            <a:r>
              <a:rPr lang="en-US" dirty="0" err="1"/>
              <a:t>organisasi</a:t>
            </a:r>
            <a:r>
              <a:rPr lang="en-US" dirty="0"/>
              <a:t>. </a:t>
            </a:r>
            <a:r>
              <a:rPr lang="en-US" dirty="0" err="1"/>
              <a:t>Wewenang</a:t>
            </a:r>
            <a:r>
              <a:rPr lang="en-US" dirty="0"/>
              <a:t> </a:t>
            </a:r>
            <a:r>
              <a:rPr lang="en-US" dirty="0" err="1"/>
              <a:t>berasal</a:t>
            </a:r>
            <a:r>
              <a:rPr lang="en-US" dirty="0"/>
              <a:t> </a:t>
            </a:r>
            <a:r>
              <a:rPr lang="en-US" dirty="0" err="1"/>
              <a:t>dari</a:t>
            </a:r>
            <a:r>
              <a:rPr lang="en-US" dirty="0"/>
              <a:t> </a:t>
            </a:r>
            <a:r>
              <a:rPr lang="en-US" dirty="0" err="1"/>
              <a:t>manajemen</a:t>
            </a:r>
            <a:r>
              <a:rPr lang="en-US" dirty="0"/>
              <a:t> </a:t>
            </a:r>
            <a:r>
              <a:rPr lang="en-US" dirty="0" err="1"/>
              <a:t>eksekutif</a:t>
            </a:r>
            <a:r>
              <a:rPr lang="en-US" dirty="0"/>
              <a:t>, yang </a:t>
            </a:r>
            <a:r>
              <a:rPr lang="en-US" dirty="0" err="1"/>
              <a:t>mendelegasikan</a:t>
            </a:r>
            <a:r>
              <a:rPr lang="en-US" dirty="0"/>
              <a:t> </a:t>
            </a:r>
            <a:r>
              <a:rPr lang="en-US" dirty="0" err="1"/>
              <a:t>wewenang</a:t>
            </a:r>
            <a:r>
              <a:rPr lang="en-US" dirty="0"/>
              <a:t> </a:t>
            </a:r>
            <a:r>
              <a:rPr lang="en-US" dirty="0" err="1"/>
              <a:t>tersebut</a:t>
            </a:r>
            <a:r>
              <a:rPr lang="en-US" dirty="0"/>
              <a:t> </a:t>
            </a:r>
            <a:r>
              <a:rPr lang="en-US" dirty="0" err="1"/>
              <a:t>ke</a:t>
            </a:r>
            <a:r>
              <a:rPr lang="en-US" dirty="0"/>
              <a:t> </a:t>
            </a:r>
            <a:r>
              <a:rPr lang="en-US" dirty="0" err="1"/>
              <a:t>tingkat</a:t>
            </a:r>
            <a:r>
              <a:rPr lang="en-US" dirty="0"/>
              <a:t> yang </a:t>
            </a:r>
            <a:r>
              <a:rPr lang="en-US" dirty="0" err="1"/>
              <a:t>lebih</a:t>
            </a:r>
            <a:r>
              <a:rPr lang="en-US" dirty="0"/>
              <a:t> </a:t>
            </a:r>
            <a:r>
              <a:rPr lang="en-US" dirty="0" err="1"/>
              <a:t>rendah</a:t>
            </a:r>
            <a:r>
              <a:rPr lang="en-US" dirty="0"/>
              <a:t>. </a:t>
            </a:r>
          </a:p>
          <a:p>
            <a:pPr marL="323850" indent="-171450" algn="just">
              <a:buFont typeface="Wingdings" panose="05000000000000000000" pitchFamily="2" charset="2"/>
              <a:buChar char="ü"/>
            </a:pPr>
            <a:endParaRPr lang="en-US" dirty="0"/>
          </a:p>
          <a:p>
            <a:pPr marL="323850" indent="-171450" algn="just">
              <a:buFont typeface="Wingdings" panose="05000000000000000000" pitchFamily="2" charset="2"/>
              <a:buChar char="ü"/>
            </a:pPr>
            <a:r>
              <a:rPr lang="en-US" dirty="0" err="1"/>
              <a:t>Tanggung</a:t>
            </a:r>
            <a:r>
              <a:rPr lang="en-US" dirty="0"/>
              <a:t> </a:t>
            </a:r>
            <a:r>
              <a:rPr lang="en-US" dirty="0" err="1"/>
              <a:t>jawab</a:t>
            </a:r>
            <a:r>
              <a:rPr lang="en-US" dirty="0"/>
              <a:t> </a:t>
            </a:r>
            <a:r>
              <a:rPr lang="en-US" dirty="0" err="1"/>
              <a:t>atau</a:t>
            </a:r>
            <a:r>
              <a:rPr lang="en-US" dirty="0"/>
              <a:t> </a:t>
            </a:r>
            <a:r>
              <a:rPr lang="en-US" dirty="0" err="1"/>
              <a:t>kewajiban</a:t>
            </a:r>
            <a:r>
              <a:rPr lang="en-US" dirty="0"/>
              <a:t> </a:t>
            </a:r>
            <a:r>
              <a:rPr lang="en-US" dirty="0" err="1"/>
              <a:t>sangat</a:t>
            </a:r>
            <a:r>
              <a:rPr lang="en-US" dirty="0"/>
              <a:t> </a:t>
            </a:r>
            <a:r>
              <a:rPr lang="en-US" dirty="0" err="1"/>
              <a:t>berkaitang</a:t>
            </a:r>
            <a:r>
              <a:rPr lang="en-US" dirty="0"/>
              <a:t> </a:t>
            </a:r>
            <a:r>
              <a:rPr lang="en-US" dirty="0" err="1"/>
              <a:t>denngan</a:t>
            </a:r>
            <a:r>
              <a:rPr lang="en-US" dirty="0"/>
              <a:t> </a:t>
            </a:r>
            <a:r>
              <a:rPr lang="en-US" dirty="0" err="1"/>
              <a:t>wewenang</a:t>
            </a:r>
            <a:r>
              <a:rPr lang="en-US" dirty="0"/>
              <a:t>. </a:t>
            </a:r>
            <a:r>
              <a:rPr lang="en-US" dirty="0" err="1"/>
              <a:t>Tanggung</a:t>
            </a:r>
            <a:r>
              <a:rPr lang="en-US" dirty="0"/>
              <a:t> </a:t>
            </a:r>
            <a:r>
              <a:rPr lang="en-US" dirty="0" err="1"/>
              <a:t>jawab</a:t>
            </a:r>
            <a:r>
              <a:rPr lang="en-US" dirty="0"/>
              <a:t> </a:t>
            </a:r>
            <a:r>
              <a:rPr lang="en-US" dirty="0" err="1"/>
              <a:t>pada</a:t>
            </a:r>
            <a:r>
              <a:rPr lang="en-US" dirty="0"/>
              <a:t> </a:t>
            </a:r>
            <a:r>
              <a:rPr lang="en-US" dirty="0" err="1"/>
              <a:t>prinsipnya</a:t>
            </a:r>
            <a:r>
              <a:rPr lang="en-US" dirty="0"/>
              <a:t> </a:t>
            </a:r>
            <a:r>
              <a:rPr lang="en-US" dirty="0" err="1"/>
              <a:t>berasal</a:t>
            </a:r>
            <a:r>
              <a:rPr lang="en-US" dirty="0"/>
              <a:t> </a:t>
            </a:r>
            <a:r>
              <a:rPr lang="en-US" dirty="0" err="1"/>
              <a:t>dari</a:t>
            </a:r>
            <a:r>
              <a:rPr lang="en-US" dirty="0"/>
              <a:t> </a:t>
            </a:r>
            <a:r>
              <a:rPr lang="en-US" dirty="0" err="1"/>
              <a:t>hubungan</a:t>
            </a:r>
            <a:r>
              <a:rPr lang="en-US" dirty="0"/>
              <a:t> </a:t>
            </a:r>
            <a:r>
              <a:rPr lang="en-US" dirty="0" err="1"/>
              <a:t>atasan</a:t>
            </a:r>
            <a:r>
              <a:rPr lang="en-US" dirty="0"/>
              <a:t> – </a:t>
            </a:r>
            <a:r>
              <a:rPr lang="en-US" dirty="0" err="1"/>
              <a:t>bawahan</a:t>
            </a:r>
            <a:r>
              <a:rPr lang="en-US" dirty="0"/>
              <a:t>, </a:t>
            </a:r>
            <a:r>
              <a:rPr lang="en-US" dirty="0" err="1"/>
              <a:t>dimana</a:t>
            </a:r>
            <a:r>
              <a:rPr lang="en-US" dirty="0"/>
              <a:t> </a:t>
            </a:r>
            <a:r>
              <a:rPr lang="en-US" dirty="0" err="1"/>
              <a:t>atasan</a:t>
            </a:r>
            <a:r>
              <a:rPr lang="en-US" dirty="0"/>
              <a:t> </a:t>
            </a:r>
            <a:r>
              <a:rPr lang="en-US" dirty="0" err="1"/>
              <a:t>memiliki</a:t>
            </a:r>
            <a:r>
              <a:rPr lang="en-US" dirty="0"/>
              <a:t> </a:t>
            </a:r>
            <a:r>
              <a:rPr lang="en-US" dirty="0" err="1"/>
              <a:t>wewenang</a:t>
            </a:r>
            <a:r>
              <a:rPr lang="en-US" dirty="0"/>
              <a:t> </a:t>
            </a:r>
            <a:r>
              <a:rPr lang="en-US" dirty="0" err="1"/>
              <a:t>untuk</a:t>
            </a:r>
            <a:r>
              <a:rPr lang="en-US" dirty="0"/>
              <a:t> </a:t>
            </a:r>
            <a:r>
              <a:rPr lang="en-US" dirty="0" err="1"/>
              <a:t>meminta</a:t>
            </a:r>
            <a:r>
              <a:rPr lang="en-US" dirty="0"/>
              <a:t> orang lain </a:t>
            </a:r>
            <a:r>
              <a:rPr lang="en-US" dirty="0" err="1"/>
              <a:t>melakukan</a:t>
            </a:r>
            <a:r>
              <a:rPr lang="en-US" dirty="0"/>
              <a:t> </a:t>
            </a:r>
            <a:r>
              <a:rPr lang="en-US" dirty="0" err="1"/>
              <a:t>suatu</a:t>
            </a:r>
            <a:r>
              <a:rPr lang="en-US" dirty="0"/>
              <a:t> </a:t>
            </a:r>
            <a:r>
              <a:rPr lang="en-US" dirty="0" err="1"/>
              <a:t>pekerjaan</a:t>
            </a:r>
            <a:r>
              <a:rPr lang="en-US" dirty="0"/>
              <a:t> </a:t>
            </a:r>
            <a:r>
              <a:rPr lang="en-US" dirty="0" err="1"/>
              <a:t>tertentu</a:t>
            </a:r>
            <a:r>
              <a:rPr lang="en-US" dirty="0"/>
              <a:t>. </a:t>
            </a:r>
            <a:r>
              <a:rPr lang="en-US" dirty="0" err="1"/>
              <a:t>Jika</a:t>
            </a:r>
            <a:r>
              <a:rPr lang="en-US" dirty="0"/>
              <a:t> </a:t>
            </a:r>
            <a:r>
              <a:rPr lang="en-US" dirty="0" err="1"/>
              <a:t>bawahan</a:t>
            </a:r>
            <a:r>
              <a:rPr lang="en-US" dirty="0"/>
              <a:t> </a:t>
            </a:r>
            <a:r>
              <a:rPr lang="en-US" dirty="0" err="1"/>
              <a:t>menerima</a:t>
            </a:r>
            <a:r>
              <a:rPr lang="en-US" dirty="0"/>
              <a:t> </a:t>
            </a:r>
            <a:r>
              <a:rPr lang="en-US" dirty="0" err="1"/>
              <a:t>kewajiban</a:t>
            </a:r>
            <a:r>
              <a:rPr lang="en-US" dirty="0"/>
              <a:t> </a:t>
            </a:r>
            <a:r>
              <a:rPr lang="en-US" dirty="0" err="1"/>
              <a:t>untuk</a:t>
            </a:r>
            <a:r>
              <a:rPr lang="en-US" dirty="0"/>
              <a:t> </a:t>
            </a:r>
            <a:r>
              <a:rPr lang="en-US" dirty="0" err="1"/>
              <a:t>melakukan</a:t>
            </a:r>
            <a:r>
              <a:rPr lang="en-US" dirty="0"/>
              <a:t> </a:t>
            </a:r>
            <a:r>
              <a:rPr lang="en-US" dirty="0" err="1"/>
              <a:t>pekerjaan</a:t>
            </a:r>
            <a:r>
              <a:rPr lang="en-US" dirty="0"/>
              <a:t> </a:t>
            </a:r>
            <a:r>
              <a:rPr lang="en-US" dirty="0" err="1"/>
              <a:t>tersebut</a:t>
            </a:r>
            <a:r>
              <a:rPr lang="en-US" dirty="0"/>
              <a:t>, </a:t>
            </a:r>
            <a:r>
              <a:rPr lang="en-US" dirty="0" err="1"/>
              <a:t>mereka</a:t>
            </a:r>
            <a:r>
              <a:rPr lang="en-US" dirty="0"/>
              <a:t> </a:t>
            </a:r>
            <a:r>
              <a:rPr lang="en-US" dirty="0" err="1"/>
              <a:t>menciptakan</a:t>
            </a:r>
            <a:r>
              <a:rPr lang="en-US" dirty="0"/>
              <a:t> </a:t>
            </a:r>
            <a:r>
              <a:rPr lang="en-US" dirty="0" err="1"/>
              <a:t>tanggung</a:t>
            </a:r>
            <a:r>
              <a:rPr lang="en-US" dirty="0"/>
              <a:t> </a:t>
            </a:r>
            <a:r>
              <a:rPr lang="en-US" dirty="0" err="1"/>
              <a:t>jawab</a:t>
            </a:r>
            <a:r>
              <a:rPr lang="en-US" dirty="0"/>
              <a:t> </a:t>
            </a:r>
            <a:r>
              <a:rPr lang="en-US" dirty="0" err="1"/>
              <a:t>sendiri</a:t>
            </a:r>
            <a:r>
              <a:rPr lang="en-US" dirty="0"/>
              <a:t>. </a:t>
            </a:r>
            <a:r>
              <a:rPr lang="en-US" dirty="0" err="1"/>
              <a:t>Pada</a:t>
            </a:r>
            <a:r>
              <a:rPr lang="en-US" dirty="0"/>
              <a:t> </a:t>
            </a:r>
            <a:r>
              <a:rPr lang="en-US" dirty="0" err="1"/>
              <a:t>akhirnya</a:t>
            </a:r>
            <a:r>
              <a:rPr lang="en-US" dirty="0"/>
              <a:t>, </a:t>
            </a:r>
            <a:r>
              <a:rPr lang="en-US" dirty="0" err="1"/>
              <a:t>atasan</a:t>
            </a:r>
            <a:r>
              <a:rPr lang="en-US" dirty="0"/>
              <a:t> </a:t>
            </a:r>
            <a:r>
              <a:rPr lang="en-US" dirty="0" err="1"/>
              <a:t>tetap</a:t>
            </a:r>
            <a:r>
              <a:rPr lang="en-US" dirty="0"/>
              <a:t> </a:t>
            </a:r>
            <a:r>
              <a:rPr lang="en-US" dirty="0" err="1"/>
              <a:t>bertanggung</a:t>
            </a:r>
            <a:r>
              <a:rPr lang="en-US" dirty="0"/>
              <a:t> </a:t>
            </a:r>
            <a:r>
              <a:rPr lang="en-US" dirty="0" err="1"/>
              <a:t>jawab</a:t>
            </a:r>
            <a:r>
              <a:rPr lang="en-US" dirty="0"/>
              <a:t> </a:t>
            </a:r>
            <a:r>
              <a:rPr lang="en-US" dirty="0" err="1"/>
              <a:t>atas</a:t>
            </a:r>
            <a:r>
              <a:rPr lang="en-US" dirty="0"/>
              <a:t> </a:t>
            </a:r>
            <a:r>
              <a:rPr lang="en-US" dirty="0" err="1"/>
              <a:t>kinerja</a:t>
            </a:r>
            <a:r>
              <a:rPr lang="en-US" dirty="0"/>
              <a:t> </a:t>
            </a:r>
            <a:r>
              <a:rPr lang="en-US" dirty="0" err="1"/>
              <a:t>bawahannya</a:t>
            </a:r>
            <a:r>
              <a:rPr lang="en-US" dirty="0"/>
              <a:t>.</a:t>
            </a:r>
          </a:p>
          <a:p>
            <a:pPr marL="323850" indent="-171450" algn="just">
              <a:buFont typeface="Wingdings" panose="05000000000000000000" pitchFamily="2" charset="2"/>
              <a:buChar char="ü"/>
            </a:pPr>
            <a:endParaRPr lang="en-US" dirty="0"/>
          </a:p>
          <a:p>
            <a:pPr marL="323850" indent="-171450" algn="just">
              <a:buFont typeface="Wingdings" panose="05000000000000000000" pitchFamily="2" charset="2"/>
              <a:buChar char="ü"/>
            </a:pPr>
            <a:r>
              <a:rPr lang="en-US" dirty="0"/>
              <a:t>Salah </a:t>
            </a:r>
            <a:r>
              <a:rPr lang="en-US" dirty="0" err="1"/>
              <a:t>satu</a:t>
            </a:r>
            <a:r>
              <a:rPr lang="en-US" dirty="0"/>
              <a:t> </a:t>
            </a:r>
            <a:r>
              <a:rPr lang="en-US" dirty="0" err="1"/>
              <a:t>bagian</a:t>
            </a:r>
            <a:r>
              <a:rPr lang="en-US" dirty="0"/>
              <a:t> </a:t>
            </a:r>
            <a:r>
              <a:rPr lang="en-US" dirty="0" err="1"/>
              <a:t>dari</a:t>
            </a:r>
            <a:r>
              <a:rPr lang="en-US" dirty="0"/>
              <a:t> </a:t>
            </a:r>
            <a:r>
              <a:rPr lang="en-US" dirty="0" err="1"/>
              <a:t>taggung</a:t>
            </a:r>
            <a:r>
              <a:rPr lang="en-US" dirty="0"/>
              <a:t> </a:t>
            </a:r>
            <a:r>
              <a:rPr lang="en-US" dirty="0" err="1"/>
              <a:t>jawab</a:t>
            </a:r>
            <a:r>
              <a:rPr lang="en-US" dirty="0"/>
              <a:t> </a:t>
            </a:r>
            <a:r>
              <a:rPr lang="en-US" dirty="0" err="1"/>
              <a:t>adalah</a:t>
            </a:r>
            <a:r>
              <a:rPr lang="en-US" dirty="0"/>
              <a:t> </a:t>
            </a:r>
            <a:r>
              <a:rPr lang="en-US" dirty="0" err="1"/>
              <a:t>akuntabiltas</a:t>
            </a:r>
            <a:r>
              <a:rPr lang="en-US" dirty="0"/>
              <a:t> </a:t>
            </a:r>
            <a:r>
              <a:rPr lang="en-US" dirty="0" err="1"/>
              <a:t>pelaporan</a:t>
            </a:r>
            <a:r>
              <a:rPr lang="en-US" dirty="0"/>
              <a:t> </a:t>
            </a:r>
            <a:r>
              <a:rPr lang="en-US" dirty="0" err="1"/>
              <a:t>hasil</a:t>
            </a:r>
            <a:r>
              <a:rPr lang="en-US" dirty="0"/>
              <a:t> </a:t>
            </a:r>
            <a:r>
              <a:rPr lang="en-US" dirty="0" err="1"/>
              <a:t>kepada</a:t>
            </a:r>
            <a:r>
              <a:rPr lang="en-US" dirty="0"/>
              <a:t> </a:t>
            </a:r>
            <a:r>
              <a:rPr lang="en-US" dirty="0" err="1"/>
              <a:t>wewenang</a:t>
            </a:r>
            <a:r>
              <a:rPr lang="en-US" dirty="0"/>
              <a:t> yang </a:t>
            </a:r>
            <a:r>
              <a:rPr lang="en-US" dirty="0" err="1"/>
              <a:t>lebih</a:t>
            </a:r>
            <a:r>
              <a:rPr lang="en-US" dirty="0"/>
              <a:t> </a:t>
            </a:r>
            <a:r>
              <a:rPr lang="en-US" dirty="0" err="1"/>
              <a:t>tinggi</a:t>
            </a:r>
            <a:r>
              <a:rPr lang="en-US" dirty="0"/>
              <a:t>. </a:t>
            </a:r>
            <a:r>
              <a:rPr lang="en-US" dirty="0" err="1"/>
              <a:t>Pelaporan</a:t>
            </a:r>
            <a:r>
              <a:rPr lang="en-US" dirty="0"/>
              <a:t> </a:t>
            </a:r>
            <a:r>
              <a:rPr lang="en-US" dirty="0" err="1"/>
              <a:t>adalah</a:t>
            </a:r>
            <a:r>
              <a:rPr lang="en-US" dirty="0"/>
              <a:t> </a:t>
            </a:r>
            <a:r>
              <a:rPr lang="en-US" dirty="0" err="1"/>
              <a:t>penting</a:t>
            </a:r>
            <a:r>
              <a:rPr lang="en-US" dirty="0"/>
              <a:t> </a:t>
            </a:r>
            <a:r>
              <a:rPr lang="en-US" dirty="0" err="1"/>
              <a:t>karena</a:t>
            </a:r>
            <a:r>
              <a:rPr lang="en-US" dirty="0"/>
              <a:t> </a:t>
            </a:r>
            <a:r>
              <a:rPr lang="en-US" dirty="0" err="1"/>
              <a:t>memungkinkan</a:t>
            </a:r>
            <a:r>
              <a:rPr lang="en-US" dirty="0"/>
              <a:t> </a:t>
            </a:r>
            <a:r>
              <a:rPr lang="en-US" dirty="0" err="1"/>
              <a:t>dilakukannya</a:t>
            </a:r>
            <a:r>
              <a:rPr lang="en-US" dirty="0"/>
              <a:t> </a:t>
            </a:r>
            <a:r>
              <a:rPr lang="en-US" dirty="0" err="1"/>
              <a:t>pengukuran</a:t>
            </a:r>
            <a:r>
              <a:rPr lang="en-US" dirty="0"/>
              <a:t> </a:t>
            </a:r>
            <a:r>
              <a:rPr lang="en-US" dirty="0" err="1"/>
              <a:t>atas</a:t>
            </a:r>
            <a:r>
              <a:rPr lang="en-US" dirty="0"/>
              <a:t> </a:t>
            </a:r>
            <a:r>
              <a:rPr lang="en-US" dirty="0" err="1"/>
              <a:t>seberapa</a:t>
            </a:r>
            <a:r>
              <a:rPr lang="en-US" dirty="0"/>
              <a:t> </a:t>
            </a:r>
            <a:r>
              <a:rPr lang="en-US" dirty="0" err="1"/>
              <a:t>jauh</a:t>
            </a:r>
            <a:r>
              <a:rPr lang="en-US" dirty="0"/>
              <a:t> </a:t>
            </a:r>
            <a:r>
              <a:rPr lang="en-US" dirty="0" err="1"/>
              <a:t>tujuan</a:t>
            </a:r>
            <a:r>
              <a:rPr lang="en-US" dirty="0"/>
              <a:t> </a:t>
            </a:r>
            <a:r>
              <a:rPr lang="en-US" dirty="0" err="1"/>
              <a:t>teah</a:t>
            </a:r>
            <a:r>
              <a:rPr lang="en-US" dirty="0"/>
              <a:t> </a:t>
            </a:r>
            <a:r>
              <a:rPr lang="en-US" dirty="0" err="1"/>
              <a:t>dicapai</a:t>
            </a:r>
            <a:r>
              <a:rPr lang="en-US" dirty="0"/>
              <a:t>. </a:t>
            </a:r>
            <a:r>
              <a:rPr lang="en-US" dirty="0" err="1"/>
              <a:t>Biasanya</a:t>
            </a:r>
            <a:r>
              <a:rPr lang="en-US" dirty="0"/>
              <a:t> </a:t>
            </a:r>
            <a:r>
              <a:rPr lang="en-US" dirty="0" err="1"/>
              <a:t>akuntabilitas</a:t>
            </a:r>
            <a:r>
              <a:rPr lang="en-US" dirty="0"/>
              <a:t> </a:t>
            </a:r>
            <a:r>
              <a:rPr lang="en-US" dirty="0" err="1"/>
              <a:t>dikenakan</a:t>
            </a:r>
            <a:r>
              <a:rPr lang="en-US" dirty="0"/>
              <a:t> </a:t>
            </a:r>
            <a:r>
              <a:rPr lang="en-US" dirty="0" err="1"/>
              <a:t>pada</a:t>
            </a:r>
            <a:r>
              <a:rPr lang="en-US" dirty="0"/>
              <a:t> </a:t>
            </a:r>
            <a:r>
              <a:rPr lang="en-US" dirty="0" err="1"/>
              <a:t>individu</a:t>
            </a:r>
            <a:r>
              <a:rPr lang="en-US" dirty="0"/>
              <a:t> </a:t>
            </a:r>
            <a:r>
              <a:rPr lang="en-US" dirty="0" err="1"/>
              <a:t>dibandingkan</a:t>
            </a:r>
            <a:r>
              <a:rPr lang="en-US" dirty="0"/>
              <a:t> </a:t>
            </a:r>
            <a:r>
              <a:rPr lang="en-US" dirty="0" err="1"/>
              <a:t>kelompok</a:t>
            </a:r>
            <a:r>
              <a:rPr lang="en-US" dirty="0"/>
              <a:t>. </a:t>
            </a:r>
            <a:r>
              <a:rPr lang="en-US" dirty="0" err="1"/>
              <a:t>Prinsip</a:t>
            </a:r>
            <a:r>
              <a:rPr lang="en-US" dirty="0"/>
              <a:t> </a:t>
            </a:r>
            <a:r>
              <a:rPr lang="en-US" dirty="0" err="1"/>
              <a:t>akuntabilitas</a:t>
            </a:r>
            <a:r>
              <a:rPr lang="en-US" dirty="0"/>
              <a:t> individual </a:t>
            </a:r>
            <a:r>
              <a:rPr lang="en-US" dirty="0" err="1"/>
              <a:t>sering</a:t>
            </a:r>
            <a:r>
              <a:rPr lang="en-US" dirty="0"/>
              <a:t> </a:t>
            </a:r>
            <a:r>
              <a:rPr lang="en-US" dirty="0" err="1"/>
              <a:t>ditemukan</a:t>
            </a:r>
            <a:r>
              <a:rPr lang="en-US" dirty="0"/>
              <a:t> </a:t>
            </a:r>
            <a:r>
              <a:rPr lang="en-US" dirty="0" err="1"/>
              <a:t>baik</a:t>
            </a:r>
            <a:r>
              <a:rPr lang="en-US" dirty="0"/>
              <a:t> di </a:t>
            </a:r>
            <a:r>
              <a:rPr lang="en-US" dirty="0" err="1"/>
              <a:t>organisasi</a:t>
            </a:r>
            <a:r>
              <a:rPr lang="en-US" dirty="0"/>
              <a:t> yang </a:t>
            </a:r>
            <a:r>
              <a:rPr lang="en-US" dirty="0" err="1"/>
              <a:t>mencari</a:t>
            </a:r>
            <a:r>
              <a:rPr lang="en-US" dirty="0"/>
              <a:t> </a:t>
            </a:r>
            <a:r>
              <a:rPr lang="en-US" dirty="0" err="1"/>
              <a:t>laba</a:t>
            </a:r>
            <a:r>
              <a:rPr lang="en-US" dirty="0"/>
              <a:t> </a:t>
            </a:r>
            <a:r>
              <a:rPr lang="en-US" dirty="0" err="1"/>
              <a:t>maupun</a:t>
            </a:r>
            <a:r>
              <a:rPr lang="en-US" dirty="0"/>
              <a:t> </a:t>
            </a:r>
            <a:r>
              <a:rPr lang="en-US" dirty="0" err="1"/>
              <a:t>organisasi</a:t>
            </a:r>
            <a:r>
              <a:rPr lang="en-US" dirty="0"/>
              <a:t> </a:t>
            </a:r>
            <a:r>
              <a:rPr lang="en-US" dirty="0" err="1"/>
              <a:t>nirlaba</a:t>
            </a:r>
            <a:r>
              <a:rPr lang="en-US" dirty="0"/>
              <a:t>. </a:t>
            </a:r>
            <a:endParaRPr dirty="0"/>
          </a:p>
        </p:txBody>
      </p:sp>
    </p:spTree>
    <p:extLst>
      <p:ext uri="{BB962C8B-B14F-4D97-AF65-F5344CB8AC3E}">
        <p14:creationId xmlns:p14="http://schemas.microsoft.com/office/powerpoint/2010/main" val="347103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53"/>
        <p:cNvGrpSpPr/>
        <p:nvPr/>
      </p:nvGrpSpPr>
      <p:grpSpPr>
        <a:xfrm>
          <a:off x="0" y="0"/>
          <a:ext cx="0" cy="0"/>
          <a:chOff x="0" y="0"/>
          <a:chExt cx="0" cy="0"/>
        </a:xfrm>
      </p:grpSpPr>
      <p:sp>
        <p:nvSpPr>
          <p:cNvPr id="2754" name="Google Shape;2754;p3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400" dirty="0"/>
              <a:t>BAGAN ORGANISASI</a:t>
            </a:r>
            <a:endParaRPr sz="2400" dirty="0"/>
          </a:p>
        </p:txBody>
      </p:sp>
      <p:sp>
        <p:nvSpPr>
          <p:cNvPr id="2755" name="Google Shape;2755;p35"/>
          <p:cNvSpPr txBox="1">
            <a:spLocks noGrp="1"/>
          </p:cNvSpPr>
          <p:nvPr>
            <p:ph type="body" idx="1"/>
          </p:nvPr>
        </p:nvSpPr>
        <p:spPr>
          <a:xfrm>
            <a:off x="861300" y="1243050"/>
            <a:ext cx="7244547" cy="3290400"/>
          </a:xfrm>
          <a:prstGeom prst="rect">
            <a:avLst/>
          </a:prstGeom>
        </p:spPr>
        <p:txBody>
          <a:bodyPr spcFirstLastPara="1" wrap="square" lIns="90000" tIns="91425" rIns="91425" bIns="91425" anchor="ctr" anchorCtr="0">
            <a:noAutofit/>
          </a:bodyPr>
          <a:lstStyle/>
          <a:p>
            <a:pPr marL="323850" indent="-171450" algn="just">
              <a:lnSpc>
                <a:spcPct val="150000"/>
              </a:lnSpc>
              <a:buFont typeface="Wingdings" panose="05000000000000000000" pitchFamily="2" charset="2"/>
              <a:buChar char="q"/>
            </a:pPr>
            <a:r>
              <a:rPr lang="en-US" dirty="0" err="1"/>
              <a:t>Suatu</a:t>
            </a:r>
            <a:r>
              <a:rPr lang="en-US" dirty="0"/>
              <a:t> </a:t>
            </a:r>
            <a:r>
              <a:rPr lang="en-US" dirty="0" err="1"/>
              <a:t>bagan</a:t>
            </a:r>
            <a:r>
              <a:rPr lang="en-US" dirty="0"/>
              <a:t> </a:t>
            </a:r>
            <a:r>
              <a:rPr lang="en-US" dirty="0" err="1"/>
              <a:t>organisasi</a:t>
            </a:r>
            <a:r>
              <a:rPr lang="en-US" dirty="0"/>
              <a:t> </a:t>
            </a:r>
            <a:r>
              <a:rPr lang="en-US" dirty="0" err="1"/>
              <a:t>menunjukkan</a:t>
            </a:r>
            <a:r>
              <a:rPr lang="en-US" dirty="0"/>
              <a:t> </a:t>
            </a:r>
            <a:r>
              <a:rPr lang="en-US" dirty="0" err="1"/>
              <a:t>posisi</a:t>
            </a:r>
            <a:r>
              <a:rPr lang="en-US" dirty="0"/>
              <a:t> </a:t>
            </a:r>
            <a:r>
              <a:rPr lang="en-US" dirty="0" err="1"/>
              <a:t>manajemen</a:t>
            </a:r>
            <a:r>
              <a:rPr lang="en-US" dirty="0"/>
              <a:t> </a:t>
            </a:r>
            <a:r>
              <a:rPr lang="en-US" dirty="0" err="1"/>
              <a:t>utama</a:t>
            </a:r>
            <a:r>
              <a:rPr lang="en-US" dirty="0"/>
              <a:t> </a:t>
            </a:r>
            <a:r>
              <a:rPr lang="en-US" dirty="0" err="1"/>
              <a:t>dari</a:t>
            </a:r>
            <a:r>
              <a:rPr lang="en-US" dirty="0"/>
              <a:t> </a:t>
            </a:r>
            <a:r>
              <a:rPr lang="en-US" dirty="0" err="1"/>
              <a:t>suatu</a:t>
            </a:r>
            <a:r>
              <a:rPr lang="en-US" dirty="0"/>
              <a:t> </a:t>
            </a:r>
            <a:r>
              <a:rPr lang="en-US" dirty="0" err="1"/>
              <a:t>entitas</a:t>
            </a:r>
            <a:r>
              <a:rPr lang="en-US" dirty="0"/>
              <a:t>; </a:t>
            </a:r>
            <a:r>
              <a:rPr lang="en-US" dirty="0" err="1"/>
              <a:t>membantu</a:t>
            </a:r>
            <a:r>
              <a:rPr lang="en-US" dirty="0"/>
              <a:t> </a:t>
            </a:r>
            <a:r>
              <a:rPr lang="en-US" dirty="0" err="1"/>
              <a:t>untuk</a:t>
            </a:r>
            <a:r>
              <a:rPr lang="en-US" dirty="0"/>
              <a:t> </a:t>
            </a:r>
            <a:r>
              <a:rPr lang="en-US" dirty="0" err="1"/>
              <a:t>mendefinisikan</a:t>
            </a:r>
            <a:r>
              <a:rPr lang="en-US" dirty="0"/>
              <a:t> </a:t>
            </a:r>
            <a:r>
              <a:rPr lang="en-US" dirty="0" err="1"/>
              <a:t>wewenang</a:t>
            </a:r>
            <a:r>
              <a:rPr lang="en-US" dirty="0"/>
              <a:t>, </a:t>
            </a:r>
            <a:r>
              <a:rPr lang="en-US" dirty="0" err="1"/>
              <a:t>tanggung</a:t>
            </a:r>
            <a:r>
              <a:rPr lang="en-US" dirty="0"/>
              <a:t> </a:t>
            </a:r>
            <a:r>
              <a:rPr lang="en-US" dirty="0" err="1"/>
              <a:t>jawab</a:t>
            </a:r>
            <a:r>
              <a:rPr lang="en-US" dirty="0"/>
              <a:t>, </a:t>
            </a:r>
            <a:r>
              <a:rPr lang="en-US" dirty="0" err="1"/>
              <a:t>dan</a:t>
            </a:r>
            <a:r>
              <a:rPr lang="en-US" dirty="0"/>
              <a:t> </a:t>
            </a:r>
            <a:r>
              <a:rPr lang="en-US" dirty="0" err="1"/>
              <a:t>akuntabilitas</a:t>
            </a:r>
            <a:r>
              <a:rPr lang="en-US" dirty="0"/>
              <a:t>; </a:t>
            </a:r>
            <a:r>
              <a:rPr lang="en-US" dirty="0" err="1"/>
              <a:t>serta</a:t>
            </a:r>
            <a:r>
              <a:rPr lang="en-US" dirty="0"/>
              <a:t> </a:t>
            </a:r>
            <a:r>
              <a:rPr lang="en-US" dirty="0" err="1"/>
              <a:t>penting</a:t>
            </a:r>
            <a:r>
              <a:rPr lang="en-US" dirty="0"/>
              <a:t> </a:t>
            </a:r>
            <a:r>
              <a:rPr lang="en-US" dirty="0" err="1"/>
              <a:t>dalam</a:t>
            </a:r>
            <a:r>
              <a:rPr lang="en-US" dirty="0"/>
              <a:t> </a:t>
            </a:r>
            <a:r>
              <a:rPr lang="en-US" dirty="0" err="1"/>
              <a:t>mengembangkan</a:t>
            </a:r>
            <a:r>
              <a:rPr lang="en-US" dirty="0"/>
              <a:t> </a:t>
            </a:r>
            <a:r>
              <a:rPr lang="en-US" dirty="0" err="1"/>
              <a:t>suatu</a:t>
            </a:r>
            <a:r>
              <a:rPr lang="en-US" dirty="0"/>
              <a:t> system </a:t>
            </a:r>
            <a:r>
              <a:rPr lang="en-US" dirty="0" err="1"/>
              <a:t>akuntansi</a:t>
            </a:r>
            <a:r>
              <a:rPr lang="en-US" dirty="0"/>
              <a:t> </a:t>
            </a:r>
            <a:r>
              <a:rPr lang="en-US" dirty="0" err="1"/>
              <a:t>biaya</a:t>
            </a:r>
            <a:r>
              <a:rPr lang="en-US" dirty="0"/>
              <a:t> yang </a:t>
            </a:r>
            <a:r>
              <a:rPr lang="en-US" dirty="0" err="1"/>
              <a:t>dapat</a:t>
            </a:r>
            <a:r>
              <a:rPr lang="en-US" dirty="0"/>
              <a:t> </a:t>
            </a:r>
            <a:r>
              <a:rPr lang="en-US" dirty="0" err="1"/>
              <a:t>melaporkan</a:t>
            </a:r>
            <a:r>
              <a:rPr lang="en-US" dirty="0"/>
              <a:t> </a:t>
            </a:r>
            <a:r>
              <a:rPr lang="en-US" dirty="0" err="1"/>
              <a:t>tanggung</a:t>
            </a:r>
            <a:r>
              <a:rPr lang="en-US" dirty="0"/>
              <a:t> </a:t>
            </a:r>
            <a:r>
              <a:rPr lang="en-US" dirty="0" err="1"/>
              <a:t>jawab</a:t>
            </a:r>
            <a:r>
              <a:rPr lang="en-US" dirty="0"/>
              <a:t> </a:t>
            </a:r>
            <a:r>
              <a:rPr lang="en-US" dirty="0" err="1"/>
              <a:t>dari</a:t>
            </a:r>
            <a:r>
              <a:rPr lang="en-US" dirty="0"/>
              <a:t> para </a:t>
            </a:r>
            <a:r>
              <a:rPr lang="en-US" dirty="0" err="1"/>
              <a:t>individu</a:t>
            </a:r>
            <a:r>
              <a:rPr lang="en-US" dirty="0"/>
              <a:t>. </a:t>
            </a:r>
            <a:r>
              <a:rPr lang="en-US" dirty="0" err="1"/>
              <a:t>Pengembangan</a:t>
            </a:r>
            <a:r>
              <a:rPr lang="en-US" dirty="0"/>
              <a:t> </a:t>
            </a:r>
            <a:r>
              <a:rPr lang="en-US" dirty="0" err="1"/>
              <a:t>organisasi</a:t>
            </a:r>
            <a:r>
              <a:rPr lang="en-US" dirty="0"/>
              <a:t> </a:t>
            </a:r>
            <a:r>
              <a:rPr lang="en-US" dirty="0" err="1"/>
              <a:t>suatu</a:t>
            </a:r>
            <a:r>
              <a:rPr lang="en-US" dirty="0"/>
              <a:t> </a:t>
            </a:r>
            <a:r>
              <a:rPr lang="en-US" dirty="0" err="1"/>
              <a:t>perusahaan</a:t>
            </a:r>
            <a:r>
              <a:rPr lang="en-US" dirty="0"/>
              <a:t> yang </a:t>
            </a:r>
            <a:r>
              <a:rPr lang="en-US" dirty="0" err="1"/>
              <a:t>terkoordinasi</a:t>
            </a:r>
            <a:r>
              <a:rPr lang="en-US" dirty="0"/>
              <a:t> </a:t>
            </a:r>
            <a:r>
              <a:rPr lang="en-US" dirty="0" err="1"/>
              <a:t>dengan</a:t>
            </a:r>
            <a:r>
              <a:rPr lang="en-US" dirty="0"/>
              <a:t> system </a:t>
            </a:r>
            <a:r>
              <a:rPr lang="en-US" dirty="0" err="1"/>
              <a:t>biaya</a:t>
            </a:r>
            <a:r>
              <a:rPr lang="en-US" dirty="0"/>
              <a:t> </a:t>
            </a:r>
            <a:r>
              <a:rPr lang="en-US" dirty="0" err="1"/>
              <a:t>dan</a:t>
            </a:r>
            <a:r>
              <a:rPr lang="en-US" dirty="0"/>
              <a:t> </a:t>
            </a:r>
            <a:r>
              <a:rPr lang="en-US" dirty="0" err="1"/>
              <a:t>anggaran</a:t>
            </a:r>
            <a:r>
              <a:rPr lang="en-US" dirty="0"/>
              <a:t> </a:t>
            </a:r>
            <a:r>
              <a:rPr lang="en-US" dirty="0" err="1"/>
              <a:t>mengarah</a:t>
            </a:r>
            <a:r>
              <a:rPr lang="en-US" dirty="0"/>
              <a:t> </a:t>
            </a:r>
            <a:r>
              <a:rPr lang="en-US" dirty="0" err="1"/>
              <a:t>pada</a:t>
            </a:r>
            <a:r>
              <a:rPr lang="en-US" dirty="0"/>
              <a:t> </a:t>
            </a:r>
            <a:r>
              <a:rPr lang="en-US" dirty="0" err="1"/>
              <a:t>pendekatan</a:t>
            </a:r>
            <a:r>
              <a:rPr lang="en-US" dirty="0"/>
              <a:t> </a:t>
            </a:r>
            <a:r>
              <a:rPr lang="en-US" dirty="0" err="1"/>
              <a:t>terhadap</a:t>
            </a:r>
            <a:r>
              <a:rPr lang="en-US" dirty="0"/>
              <a:t> </a:t>
            </a:r>
            <a:r>
              <a:rPr lang="en-US" dirty="0" err="1"/>
              <a:t>akuntansi</a:t>
            </a:r>
            <a:r>
              <a:rPr lang="en-US" dirty="0"/>
              <a:t> </a:t>
            </a:r>
            <a:r>
              <a:rPr lang="en-US" dirty="0" err="1"/>
              <a:t>dan</a:t>
            </a:r>
            <a:r>
              <a:rPr lang="en-US" dirty="0"/>
              <a:t> </a:t>
            </a:r>
            <a:r>
              <a:rPr lang="en-US" dirty="0" err="1"/>
              <a:t>pelaporan</a:t>
            </a:r>
            <a:r>
              <a:rPr lang="en-US" dirty="0"/>
              <a:t> yang </a:t>
            </a:r>
            <a:r>
              <a:rPr lang="en-US" dirty="0" err="1"/>
              <a:t>disebut</a:t>
            </a:r>
            <a:r>
              <a:rPr lang="en-US" dirty="0"/>
              <a:t> </a:t>
            </a:r>
            <a:r>
              <a:rPr lang="en-US" dirty="0" err="1"/>
              <a:t>sebagai</a:t>
            </a:r>
            <a:r>
              <a:rPr lang="en-US" dirty="0"/>
              <a:t> </a:t>
            </a:r>
            <a:r>
              <a:rPr lang="en-US" dirty="0" err="1"/>
              <a:t>akuntansi</a:t>
            </a:r>
            <a:r>
              <a:rPr lang="en-US" dirty="0"/>
              <a:t> </a:t>
            </a:r>
            <a:r>
              <a:rPr lang="en-US" dirty="0" err="1"/>
              <a:t>pertanggungjawaban</a:t>
            </a:r>
            <a:r>
              <a:rPr lang="en-US" dirty="0"/>
              <a:t>.</a:t>
            </a:r>
          </a:p>
          <a:p>
            <a:pPr marL="323850" indent="-171450" algn="just">
              <a:lnSpc>
                <a:spcPct val="150000"/>
              </a:lnSpc>
              <a:buFont typeface="Wingdings" panose="05000000000000000000" pitchFamily="2" charset="2"/>
              <a:buChar char="q"/>
            </a:pPr>
            <a:endParaRPr lang="en-US" dirty="0"/>
          </a:p>
          <a:p>
            <a:pPr marL="323850" indent="-171450" algn="just">
              <a:lnSpc>
                <a:spcPct val="150000"/>
              </a:lnSpc>
              <a:buFont typeface="Wingdings" panose="05000000000000000000" pitchFamily="2" charset="2"/>
              <a:buChar char="q"/>
            </a:pPr>
            <a:r>
              <a:rPr lang="en-US" dirty="0" err="1"/>
              <a:t>Kebanyakan</a:t>
            </a:r>
            <a:r>
              <a:rPr lang="en-US" dirty="0"/>
              <a:t> </a:t>
            </a:r>
            <a:r>
              <a:rPr lang="en-US" dirty="0" err="1"/>
              <a:t>bagan</a:t>
            </a:r>
            <a:r>
              <a:rPr lang="en-US" dirty="0"/>
              <a:t> </a:t>
            </a:r>
            <a:r>
              <a:rPr lang="en-US" dirty="0" err="1"/>
              <a:t>organisasi</a:t>
            </a:r>
            <a:r>
              <a:rPr lang="en-US" dirty="0"/>
              <a:t> </a:t>
            </a:r>
            <a:r>
              <a:rPr lang="en-US" dirty="0" err="1"/>
              <a:t>didasarkan</a:t>
            </a:r>
            <a:r>
              <a:rPr lang="en-US" dirty="0"/>
              <a:t> </a:t>
            </a:r>
            <a:r>
              <a:rPr lang="en-US" dirty="0" err="1"/>
              <a:t>pada</a:t>
            </a:r>
            <a:r>
              <a:rPr lang="en-US" dirty="0"/>
              <a:t> </a:t>
            </a:r>
            <a:r>
              <a:rPr lang="en-US" dirty="0" err="1"/>
              <a:t>konsep</a:t>
            </a:r>
            <a:r>
              <a:rPr lang="en-US" dirty="0"/>
              <a:t> </a:t>
            </a:r>
            <a:r>
              <a:rPr lang="en-US" dirty="0" err="1"/>
              <a:t>lini-staf</a:t>
            </a:r>
            <a:r>
              <a:rPr lang="en-US" dirty="0"/>
              <a:t>. </a:t>
            </a:r>
            <a:r>
              <a:rPr lang="en-US" dirty="0" err="1"/>
              <a:t>Asumsi</a:t>
            </a:r>
            <a:r>
              <a:rPr lang="en-US" dirty="0"/>
              <a:t> yang </a:t>
            </a:r>
            <a:r>
              <a:rPr lang="en-US" dirty="0" err="1"/>
              <a:t>digunakan</a:t>
            </a:r>
            <a:r>
              <a:rPr lang="en-US" dirty="0"/>
              <a:t> </a:t>
            </a:r>
            <a:r>
              <a:rPr lang="en-US" dirty="0" err="1"/>
              <a:t>dalam</a:t>
            </a:r>
            <a:r>
              <a:rPr lang="en-US" dirty="0"/>
              <a:t> </a:t>
            </a:r>
            <a:r>
              <a:rPr lang="en-US" dirty="0" err="1"/>
              <a:t>konsep</a:t>
            </a:r>
            <a:r>
              <a:rPr lang="en-US" dirty="0"/>
              <a:t> </a:t>
            </a:r>
            <a:r>
              <a:rPr lang="en-US" dirty="0" err="1"/>
              <a:t>ini</a:t>
            </a:r>
            <a:r>
              <a:rPr lang="en-US" dirty="0"/>
              <a:t> </a:t>
            </a:r>
            <a:r>
              <a:rPr lang="en-US" dirty="0" err="1"/>
              <a:t>adalah</a:t>
            </a:r>
            <a:r>
              <a:rPr lang="en-US" dirty="0"/>
              <a:t> </a:t>
            </a:r>
            <a:r>
              <a:rPr lang="en-US" dirty="0" err="1"/>
              <a:t>bahwa</a:t>
            </a:r>
            <a:r>
              <a:rPr lang="en-US" dirty="0"/>
              <a:t> </a:t>
            </a:r>
            <a:r>
              <a:rPr lang="en-US" dirty="0" err="1"/>
              <a:t>semua</a:t>
            </a:r>
            <a:r>
              <a:rPr lang="en-US" dirty="0"/>
              <a:t> </a:t>
            </a:r>
            <a:r>
              <a:rPr lang="en-US" dirty="0" err="1"/>
              <a:t>posisi</a:t>
            </a:r>
            <a:r>
              <a:rPr lang="en-US" dirty="0"/>
              <a:t> </a:t>
            </a:r>
            <a:r>
              <a:rPr lang="en-US" dirty="0" err="1"/>
              <a:t>atau</a:t>
            </a:r>
            <a:r>
              <a:rPr lang="en-US" dirty="0"/>
              <a:t> unit </a:t>
            </a:r>
            <a:r>
              <a:rPr lang="en-US" dirty="0" err="1"/>
              <a:t>fungsional</a:t>
            </a:r>
            <a:r>
              <a:rPr lang="en-US" dirty="0"/>
              <a:t> </a:t>
            </a:r>
            <a:r>
              <a:rPr lang="en-US" dirty="0" err="1"/>
              <a:t>dapat</a:t>
            </a:r>
            <a:r>
              <a:rPr lang="en-US" dirty="0"/>
              <a:t> </a:t>
            </a:r>
            <a:r>
              <a:rPr lang="en-US" dirty="0" err="1"/>
              <a:t>dikelompokkan</a:t>
            </a:r>
            <a:r>
              <a:rPr lang="en-US" dirty="0"/>
              <a:t> </a:t>
            </a:r>
            <a:r>
              <a:rPr lang="en-US" dirty="0" err="1"/>
              <a:t>menjadi</a:t>
            </a:r>
            <a:r>
              <a:rPr lang="en-US" dirty="0"/>
              <a:t> </a:t>
            </a:r>
            <a:r>
              <a:rPr lang="en-US" dirty="0" err="1"/>
              <a:t>dua</a:t>
            </a:r>
            <a:r>
              <a:rPr lang="en-US" dirty="0"/>
              <a:t>: </a:t>
            </a:r>
            <a:r>
              <a:rPr lang="en-US" dirty="0" err="1"/>
              <a:t>posisi</a:t>
            </a:r>
            <a:r>
              <a:rPr lang="en-US" dirty="0"/>
              <a:t> </a:t>
            </a:r>
            <a:r>
              <a:rPr lang="en-US" dirty="0" err="1"/>
              <a:t>lini</a:t>
            </a:r>
            <a:r>
              <a:rPr lang="en-US" dirty="0"/>
              <a:t>, yang </a:t>
            </a:r>
            <a:r>
              <a:rPr lang="en-US" dirty="0" err="1"/>
              <a:t>membuat</a:t>
            </a:r>
            <a:r>
              <a:rPr lang="en-US" dirty="0"/>
              <a:t> </a:t>
            </a:r>
            <a:r>
              <a:rPr lang="en-US" dirty="0" err="1"/>
              <a:t>keputusan</a:t>
            </a:r>
            <a:r>
              <a:rPr lang="en-US" dirty="0"/>
              <a:t> </a:t>
            </a:r>
            <a:r>
              <a:rPr lang="en-US" dirty="0" err="1"/>
              <a:t>dan</a:t>
            </a:r>
            <a:r>
              <a:rPr lang="en-US" dirty="0"/>
              <a:t> </a:t>
            </a:r>
            <a:r>
              <a:rPr lang="en-US" dirty="0" err="1"/>
              <a:t>posisi</a:t>
            </a:r>
            <a:r>
              <a:rPr lang="en-US" dirty="0"/>
              <a:t> </a:t>
            </a:r>
            <a:r>
              <a:rPr lang="en-US" dirty="0" err="1"/>
              <a:t>staf</a:t>
            </a:r>
            <a:r>
              <a:rPr lang="en-US" dirty="0"/>
              <a:t> yang </a:t>
            </a:r>
            <a:r>
              <a:rPr lang="en-US" dirty="0" err="1"/>
              <a:t>memberikan</a:t>
            </a:r>
            <a:r>
              <a:rPr lang="en-US" dirty="0"/>
              <a:t> saran </a:t>
            </a:r>
            <a:r>
              <a:rPr lang="en-US" dirty="0" err="1"/>
              <a:t>dan</a:t>
            </a:r>
            <a:r>
              <a:rPr lang="en-US" dirty="0"/>
              <a:t> </a:t>
            </a:r>
            <a:r>
              <a:rPr lang="en-US" dirty="0" err="1"/>
              <a:t>melakukan</a:t>
            </a:r>
            <a:r>
              <a:rPr lang="en-US" dirty="0"/>
              <a:t> </a:t>
            </a:r>
            <a:r>
              <a:rPr lang="en-US" dirty="0" err="1"/>
              <a:t>fungsi</a:t>
            </a:r>
            <a:r>
              <a:rPr lang="en-US" dirty="0"/>
              <a:t> – </a:t>
            </a:r>
            <a:r>
              <a:rPr lang="en-US" dirty="0" err="1"/>
              <a:t>fungsi</a:t>
            </a:r>
            <a:r>
              <a:rPr lang="en-US" dirty="0"/>
              <a:t> </a:t>
            </a:r>
            <a:r>
              <a:rPr lang="en-US" dirty="0" err="1"/>
              <a:t>teknis</a:t>
            </a:r>
            <a:r>
              <a:rPr lang="en-US" dirty="0"/>
              <a:t>.</a:t>
            </a:r>
            <a:endParaRPr dirty="0"/>
          </a:p>
        </p:txBody>
      </p:sp>
    </p:spTree>
    <p:extLst>
      <p:ext uri="{BB962C8B-B14F-4D97-AF65-F5344CB8AC3E}">
        <p14:creationId xmlns:p14="http://schemas.microsoft.com/office/powerpoint/2010/main" val="3860804781"/>
      </p:ext>
    </p:extLst>
  </p:cSld>
  <p:clrMapOvr>
    <a:masterClrMapping/>
  </p:clrMapOvr>
</p:sld>
</file>

<file path=ppt/theme/theme1.xml><?xml version="1.0" encoding="utf-8"?>
<a:theme xmlns:a="http://schemas.openxmlformats.org/drawingml/2006/main" name="Kawaii Interface for Marketing by Slidesgo">
  <a:themeElements>
    <a:clrScheme name="Simple Light">
      <a:dk1>
        <a:srgbClr val="C37254"/>
      </a:dk1>
      <a:lt1>
        <a:srgbClr val="FFD5B6"/>
      </a:lt1>
      <a:dk2>
        <a:srgbClr val="4B553A"/>
      </a:dk2>
      <a:lt2>
        <a:srgbClr val="FFFFFF"/>
      </a:lt2>
      <a:accent1>
        <a:srgbClr val="D3A081"/>
      </a:accent1>
      <a:accent2>
        <a:srgbClr val="FFEDE1"/>
      </a:accent2>
      <a:accent3>
        <a:srgbClr val="DB6551"/>
      </a:accent3>
      <a:accent4>
        <a:srgbClr val="EEC9B7"/>
      </a:accent4>
      <a:accent5>
        <a:srgbClr val="D5C5B5"/>
      </a:accent5>
      <a:accent6>
        <a:srgbClr val="E9AA9A"/>
      </a:accent6>
      <a:hlink>
        <a:srgbClr val="4B553A"/>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TotalTime>
  <Words>3029</Words>
  <Application>Microsoft Office PowerPoint</Application>
  <PresentationFormat>On-screen Show (16:9)</PresentationFormat>
  <Paragraphs>131</Paragraphs>
  <Slides>31</Slides>
  <Notes>31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Roboto Condensed Light</vt:lpstr>
      <vt:lpstr>Gaegu;300</vt:lpstr>
      <vt:lpstr>Courier New</vt:lpstr>
      <vt:lpstr>Varela Round</vt:lpstr>
      <vt:lpstr>Gaegu</vt:lpstr>
      <vt:lpstr>Wingdings</vt:lpstr>
      <vt:lpstr>Arial</vt:lpstr>
      <vt:lpstr>Kawaii Interface for Marketing by Slidesgo</vt:lpstr>
      <vt:lpstr>MANAJEMEN, KONTROLER DAN AKUNTANSI BIAYA</vt:lpstr>
      <vt:lpstr>MANAJEMEN</vt:lpstr>
      <vt:lpstr>Proses Manajemen terdiri dari tiga aktivitas yang saling berkaitan, yaitu:</vt:lpstr>
      <vt:lpstr>Perencanaan yang efektif didasarkan pada analisis atas fakta dan membutuhkan cara berpikir yang reflektif, imajinasi, visi ke depan, partisipasi dan koordinasi dari semua bagian dalam entitas tersebut. Contoh dari perencanaan rutin adalah estimasi saldo kas harian perusahaan untuk 30 hari ke depan, dengan perencanaan untuk membeli atau menjual investasi jangka pendek pada hari-hari tertentu, sehingga saldo kas berada pada tingkat yang diinginkan. Jika terjadi kasus yang ekstrim dan memerlukan pengambilan keputusan yang unik dan rumit maka tidak mungkin memasukkan semua variabel yang relevan dan hubungan antar variabel tersebut ke dalam suatu program. </vt:lpstr>
      <vt:lpstr>1) Rencana strategis, yaitu perencanaan yang bersifat non kuantitatif yang diformulasikan dalam tenggang waktu yang tidak teratur melalui proses yang tidak sistematis yang dimulai dari identifikasi atas kesempatan atau ancaman eksternal yang diformulasikan ditingkat manajemen tertinggi, dan memerlukan pandangan yang luas atas perusahaan dan lingkungan perusahaan.  2) Rencana jangka pendek (anggaran), yaitu rencana yang disiapkan secara sistematis,kuantitatif, dinyatakan dalam ukuran financial, fokus utamanya pada perusahaan dan menganggap lingkungan eksternal seperti apa adanya, dan biasanya dipersiapkan untuk periode bulanan, triwulanan atau tahunan.  3) Rencana jangka panjang, yaitu rencana yang disiapkan secara sistematis, kuantitatif, terperinci yang dinyatakan dalam anggaran atau laporan keuangan jangka panjang, biasanya meliputi periode tiga sampai lima tahun ke depan. Rencana jangka panjang berada di antara rencana jangka pendek dan rencana strategis. Contoh, ketika rencana jangka panjang direvisi selama masa awal dari periode perencanaan, maka rencana tersebut berguna sebagai titik awal untuk rencana jangka pendek berikutnya.</vt:lpstr>
      <vt:lpstr>yaitu menetapkan kerangka kerja atau sistematisasi di mana aktivitas-aktivitas dilakukan dan saling bergantungan satu sama lainnya yang membawa banyak unit fungsional dari perusahaan ke suatu struktur yang terkoordinasi dan memberikan wewenang serta tanggung jawab kepada individual untuk mencapai tujuan perusahaan. Contohnya perusahaan membentuk departemen departemen yang akan memungkinkan adanya spesialisasi tenaga kerja yang efektif.</vt:lpstr>
      <vt:lpstr>yaitu usaha sistematis manajemen untuk mencapai tujuan, yang memonitoring aktivitas-aktivitas perusahaan untuk memastikan bahwa hasilnya berada pada batasan yang diinginkan atau sesuai rencana. Jika ada perbedaan maka dilakukan perbaikan untuk bahan perencanaan di periode yang akan datang. Contoh diagram pengendalian yang menggunakan manajemen puncak:          </vt:lpstr>
      <vt:lpstr>WEWENANG, TANGGUNG JAWAB DAN AKUNTABILITAS</vt:lpstr>
      <vt:lpstr>BAGAN ORGANISASI</vt:lpstr>
      <vt:lpstr>PowerPoint Presentation</vt:lpstr>
      <vt:lpstr>PARTISIPASI KONTROLER DALAM PERENCANAAN DAN PENGENDALIAN</vt:lpstr>
      <vt:lpstr>DEPARTEMEN BIAYA</vt:lpstr>
      <vt:lpstr>DEPARTEMEN BIAYA (2)</vt:lpstr>
      <vt:lpstr>PERAN AKUNTANSI BIAYA</vt:lpstr>
      <vt:lpstr>PERAN AKUNTANSI BIAYA (2)</vt:lpstr>
      <vt:lpstr>ANGGARAN</vt:lpstr>
      <vt:lpstr>Elemen-Elemen Sebagai Cara Memotivasi Karyawan Guna Membidik Cita-Cita Yang Ditetapkan Dalam Anggaran</vt:lpstr>
      <vt:lpstr>PENGENDALIAN BIAYA</vt:lpstr>
      <vt:lpstr>PENETAPAN HARGA</vt:lpstr>
      <vt:lpstr>PENENTUAN LABA</vt:lpstr>
      <vt:lpstr>MEMILIH DARI BERBAGAI ALTERNATIF</vt:lpstr>
      <vt:lpstr>BAGAN HUBUNGAN MANAJEMEAN, KONTROLER DAN AKUNTANSI BIAYA DALAM PERUSAHAAN</vt:lpstr>
      <vt:lpstr>AKUNTANSI BIAYA DAN TEKNOLOGI MANUFAKTUR</vt:lpstr>
      <vt:lpstr>AKUNTANSI KEUANGAN DAN AKUNTANSI MANAJEMEN</vt:lpstr>
      <vt:lpstr>AKUNTANSI KEUANGAN DAN AKUNTANSI MANAJEMEN (2)</vt:lpstr>
      <vt:lpstr>SERTIFIKASI DAN KODE ETIK</vt:lpstr>
      <vt:lpstr>PENGARUH DARI ORGANISASI SWASTA DAN PEMERINTAH</vt:lpstr>
      <vt:lpstr>STANDAR PERILAKU ETIS UNTUK PRAKTISI AKUNTANSI MANAJEMEN DAN AKUNTANSI KEUANGAN</vt:lpstr>
      <vt:lpstr>STANDAR PERILAKU ETIS UNTUK PRAKTISI AKUNTANSI MANAJEMEN DAN AKUNTANSI KEUANGAN (2)</vt:lpstr>
      <vt:lpstr>STANDAR PERILAKU ETIS UNTUK PRAKTISI AKUNTANSI MANAJEMEN DAN AKUNTANSI KEUANGAN (3)</vt:lpstr>
      <vt:lpstr>THANKS 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KAWAII INTERFACE FOR MARKETING</dc:title>
  <dc:creator>Monic</dc:creator>
  <cp:lastModifiedBy>Mery</cp:lastModifiedBy>
  <cp:revision>30</cp:revision>
  <dcterms:modified xsi:type="dcterms:W3CDTF">2024-09-26T05:35:02Z</dcterms:modified>
</cp:coreProperties>
</file>